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61" r:id="rId4"/>
    <p:sldId id="264" r:id="rId5"/>
    <p:sldId id="271" r:id="rId6"/>
    <p:sldId id="269" r:id="rId7"/>
    <p:sldId id="275" r:id="rId8"/>
    <p:sldId id="266" r:id="rId9"/>
    <p:sldId id="257" r:id="rId10"/>
    <p:sldId id="258" r:id="rId11"/>
    <p:sldId id="272" r:id="rId12"/>
    <p:sldId id="273" r:id="rId13"/>
    <p:sldId id="274" r:id="rId14"/>
    <p:sldId id="276" r:id="rId15"/>
    <p:sldId id="277" r:id="rId16"/>
    <p:sldId id="278" r:id="rId17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pseyt\AppData\Local\Microsoft\Windows\Temporary%20Internet%20Files\Content.Outlook\965U3P3R\adatok_el&#337;ad&#225;s_13_04_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pseyt\AppData\Local\Microsoft\Windows\Temporary%20Internet%20Files\Content.Outlook\965U3P3R\adatok_el&#337;ad&#225;s_13_04_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35570856601451"/>
          <c:y val="0.15706336469276813"/>
          <c:w val="0.49795404632043894"/>
          <c:h val="0.84293663530723184"/>
        </c:manualLayout>
      </c:layout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fenntartói_szerkezet!$A$2:$A$9</c:f>
              <c:strCache>
                <c:ptCount val="8"/>
                <c:pt idx="0">
                  <c:v>Alapítvány</c:v>
                </c:pt>
                <c:pt idx="1">
                  <c:v>Állam</c:v>
                </c:pt>
                <c:pt idx="2">
                  <c:v>Egyéb</c:v>
                </c:pt>
                <c:pt idx="3">
                  <c:v>Egyház</c:v>
                </c:pt>
                <c:pt idx="4">
                  <c:v>Gazdasági társaság</c:v>
                </c:pt>
                <c:pt idx="5">
                  <c:v>magánszemély</c:v>
                </c:pt>
                <c:pt idx="6">
                  <c:v>MIK</c:v>
                </c:pt>
                <c:pt idx="7">
                  <c:v>önkormányzat</c:v>
                </c:pt>
              </c:strCache>
            </c:strRef>
          </c:cat>
          <c:val>
            <c:numRef>
              <c:f>fenntartói_szerkezet!$B$2:$B$9</c:f>
              <c:numCache>
                <c:formatCode>General</c:formatCode>
                <c:ptCount val="8"/>
                <c:pt idx="0">
                  <c:v>52</c:v>
                </c:pt>
                <c:pt idx="1">
                  <c:v>98</c:v>
                </c:pt>
                <c:pt idx="2">
                  <c:v>42</c:v>
                </c:pt>
                <c:pt idx="3">
                  <c:v>36</c:v>
                </c:pt>
                <c:pt idx="4">
                  <c:v>52</c:v>
                </c:pt>
                <c:pt idx="5">
                  <c:v>16</c:v>
                </c:pt>
                <c:pt idx="6">
                  <c:v>208</c:v>
                </c:pt>
                <c:pt idx="7">
                  <c:v>326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74060645488561994"/>
          <c:y val="5.7914305261512582E-2"/>
          <c:w val="0.23208247481605465"/>
          <c:h val="0.85067016831029596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65120332541667"/>
          <c:y val="0.16047208912271396"/>
          <c:w val="0.49933242703313918"/>
          <c:h val="0.83406718759670939"/>
        </c:manualLayout>
      </c:layout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fenntartói_szerkezet!$A$15:$A$21</c:f>
              <c:strCache>
                <c:ptCount val="7"/>
                <c:pt idx="0">
                  <c:v>Alapítvány</c:v>
                </c:pt>
                <c:pt idx="1">
                  <c:v>Állam</c:v>
                </c:pt>
                <c:pt idx="2">
                  <c:v>Egyéb</c:v>
                </c:pt>
                <c:pt idx="3">
                  <c:v>Egyház</c:v>
                </c:pt>
                <c:pt idx="4">
                  <c:v>Gazdasági társaság</c:v>
                </c:pt>
                <c:pt idx="5">
                  <c:v>magánszemély</c:v>
                </c:pt>
                <c:pt idx="6">
                  <c:v>önkormányzat</c:v>
                </c:pt>
              </c:strCache>
            </c:strRef>
          </c:cat>
          <c:val>
            <c:numRef>
              <c:f>fenntartói_szerkezet!$B$15:$B$21</c:f>
              <c:numCache>
                <c:formatCode>General</c:formatCode>
                <c:ptCount val="7"/>
                <c:pt idx="0">
                  <c:v>52</c:v>
                </c:pt>
                <c:pt idx="1">
                  <c:v>111</c:v>
                </c:pt>
                <c:pt idx="2">
                  <c:v>42</c:v>
                </c:pt>
                <c:pt idx="3">
                  <c:v>36</c:v>
                </c:pt>
                <c:pt idx="4">
                  <c:v>52</c:v>
                </c:pt>
                <c:pt idx="5">
                  <c:v>16</c:v>
                </c:pt>
                <c:pt idx="6">
                  <c:v>521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70692106013377964"/>
          <c:y val="9.7739812063892539E-2"/>
          <c:w val="0.2930789398662203"/>
          <c:h val="0.87098879694370879"/>
        </c:manualLayout>
      </c:layout>
      <c:overlay val="0"/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1C2DF3-BAF3-4B04-9D3E-02A73B670C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8F2C610-A965-4BF0-B86D-17357F21E1AB}">
      <dgm:prSet/>
      <dgm:spPr/>
      <dgm:t>
        <a:bodyPr/>
        <a:lstStyle/>
        <a:p>
          <a:pPr rtl="0"/>
          <a:r>
            <a:rPr lang="hu-HU" dirty="0" smtClean="0"/>
            <a:t>Kibővített feladatrendszer</a:t>
          </a:r>
          <a:endParaRPr lang="hu-HU" dirty="0"/>
        </a:p>
      </dgm:t>
    </dgm:pt>
    <dgm:pt modelId="{152B41A8-5489-4F3F-B986-1903F847D249}" type="parTrans" cxnId="{559B90DA-95B1-42AB-B8B8-799CD4844A9E}">
      <dgm:prSet/>
      <dgm:spPr/>
      <dgm:t>
        <a:bodyPr/>
        <a:lstStyle/>
        <a:p>
          <a:endParaRPr lang="hu-HU"/>
        </a:p>
      </dgm:t>
    </dgm:pt>
    <dgm:pt modelId="{D0CD85F4-0F85-4564-BFC4-60999B3A233C}" type="sibTrans" cxnId="{559B90DA-95B1-42AB-B8B8-799CD4844A9E}">
      <dgm:prSet/>
      <dgm:spPr/>
      <dgm:t>
        <a:bodyPr/>
        <a:lstStyle/>
        <a:p>
          <a:endParaRPr lang="hu-HU"/>
        </a:p>
      </dgm:t>
    </dgm:pt>
    <dgm:pt modelId="{314DB01B-D779-4192-BD43-FDC4F9829FA8}">
      <dgm:prSet/>
      <dgm:spPr/>
      <dgm:t>
        <a:bodyPr/>
        <a:lstStyle/>
        <a:p>
          <a:pPr rtl="0"/>
          <a:r>
            <a:rPr lang="hu-HU" smtClean="0"/>
            <a:t>Ez tükröződik a küldetésnyilatkozatokban, a kiemelt átfogó fejlesztési célokban</a:t>
          </a:r>
          <a:endParaRPr lang="hu-HU"/>
        </a:p>
      </dgm:t>
    </dgm:pt>
    <dgm:pt modelId="{0EB1CDDE-CA23-4956-A074-6F4690B01D8D}" type="parTrans" cxnId="{EBC2C455-3B70-4137-A642-AAEB708B2E3A}">
      <dgm:prSet/>
      <dgm:spPr/>
      <dgm:t>
        <a:bodyPr/>
        <a:lstStyle/>
        <a:p>
          <a:endParaRPr lang="hu-HU"/>
        </a:p>
      </dgm:t>
    </dgm:pt>
    <dgm:pt modelId="{760E3F1B-3C57-49BA-AC64-0565BBEBBBA7}" type="sibTrans" cxnId="{EBC2C455-3B70-4137-A642-AAEB708B2E3A}">
      <dgm:prSet/>
      <dgm:spPr/>
      <dgm:t>
        <a:bodyPr/>
        <a:lstStyle/>
        <a:p>
          <a:endParaRPr lang="hu-HU"/>
        </a:p>
      </dgm:t>
    </dgm:pt>
    <dgm:pt modelId="{18156CF8-B6B9-407E-B2A1-6594F9233334}">
      <dgm:prSet/>
      <dgm:spPr/>
      <dgm:t>
        <a:bodyPr/>
        <a:lstStyle/>
        <a:p>
          <a:pPr rtl="0"/>
          <a:r>
            <a:rPr lang="hu-HU" smtClean="0"/>
            <a:t>A megváltozott feladatrendszert szolgálja az új fenntartói struktúra is. </a:t>
          </a:r>
          <a:endParaRPr lang="hu-HU"/>
        </a:p>
      </dgm:t>
    </dgm:pt>
    <dgm:pt modelId="{95B5EA8F-CDBA-4158-8E57-BFE0B42810FC}" type="parTrans" cxnId="{D7B36281-A258-44F0-814D-1E7BDC26AB39}">
      <dgm:prSet/>
      <dgm:spPr/>
      <dgm:t>
        <a:bodyPr/>
        <a:lstStyle/>
        <a:p>
          <a:endParaRPr lang="hu-HU"/>
        </a:p>
      </dgm:t>
    </dgm:pt>
    <dgm:pt modelId="{CD34B1DC-D597-4CE4-9666-DA2D68A3DBEA}" type="sibTrans" cxnId="{D7B36281-A258-44F0-814D-1E7BDC26AB39}">
      <dgm:prSet/>
      <dgm:spPr/>
      <dgm:t>
        <a:bodyPr/>
        <a:lstStyle/>
        <a:p>
          <a:endParaRPr lang="hu-HU"/>
        </a:p>
      </dgm:t>
    </dgm:pt>
    <dgm:pt modelId="{85DF11B1-8A58-4353-9282-97A6BBB98648}" type="pres">
      <dgm:prSet presAssocID="{D81C2DF3-BAF3-4B04-9D3E-02A73B670C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A89B527-6872-49AE-B1B7-DF6A09C30B8D}" type="pres">
      <dgm:prSet presAssocID="{98F2C610-A965-4BF0-B86D-17357F21E1A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A9AD787-01F5-4506-8F69-D7296B5A609E}" type="pres">
      <dgm:prSet presAssocID="{D0CD85F4-0F85-4564-BFC4-60999B3A233C}" presName="spacer" presStyleCnt="0"/>
      <dgm:spPr/>
    </dgm:pt>
    <dgm:pt modelId="{8786E35F-EB5F-4986-A1AA-FDDCFFAEE77B}" type="pres">
      <dgm:prSet presAssocID="{314DB01B-D779-4192-BD43-FDC4F9829FA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0C5BC68-ABB0-4DBB-8670-600AF5A7FFF4}" type="pres">
      <dgm:prSet presAssocID="{760E3F1B-3C57-49BA-AC64-0565BBEBBBA7}" presName="spacer" presStyleCnt="0"/>
      <dgm:spPr/>
    </dgm:pt>
    <dgm:pt modelId="{FB6CEAA3-BF66-4B03-8AAC-F82BCF3358A1}" type="pres">
      <dgm:prSet presAssocID="{18156CF8-B6B9-407E-B2A1-6594F923333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C0D6CA6-E61D-4180-9920-727D8CBF7F4D}" type="presOf" srcId="{314DB01B-D779-4192-BD43-FDC4F9829FA8}" destId="{8786E35F-EB5F-4986-A1AA-FDDCFFAEE77B}" srcOrd="0" destOrd="0" presId="urn:microsoft.com/office/officeart/2005/8/layout/vList2"/>
    <dgm:cxn modelId="{D7B36281-A258-44F0-814D-1E7BDC26AB39}" srcId="{D81C2DF3-BAF3-4B04-9D3E-02A73B670CDD}" destId="{18156CF8-B6B9-407E-B2A1-6594F9233334}" srcOrd="2" destOrd="0" parTransId="{95B5EA8F-CDBA-4158-8E57-BFE0B42810FC}" sibTransId="{CD34B1DC-D597-4CE4-9666-DA2D68A3DBEA}"/>
    <dgm:cxn modelId="{3C345DEA-CB55-4F51-8E6D-F00C01AC0F29}" type="presOf" srcId="{D81C2DF3-BAF3-4B04-9D3E-02A73B670CDD}" destId="{85DF11B1-8A58-4353-9282-97A6BBB98648}" srcOrd="0" destOrd="0" presId="urn:microsoft.com/office/officeart/2005/8/layout/vList2"/>
    <dgm:cxn modelId="{7ADE12A9-132A-473A-920B-4B75846E93E2}" type="presOf" srcId="{98F2C610-A965-4BF0-B86D-17357F21E1AB}" destId="{2A89B527-6872-49AE-B1B7-DF6A09C30B8D}" srcOrd="0" destOrd="0" presId="urn:microsoft.com/office/officeart/2005/8/layout/vList2"/>
    <dgm:cxn modelId="{798CBEC9-29AA-46BA-8711-159C7ACA84C3}" type="presOf" srcId="{18156CF8-B6B9-407E-B2A1-6594F9233334}" destId="{FB6CEAA3-BF66-4B03-8AAC-F82BCF3358A1}" srcOrd="0" destOrd="0" presId="urn:microsoft.com/office/officeart/2005/8/layout/vList2"/>
    <dgm:cxn modelId="{EBC2C455-3B70-4137-A642-AAEB708B2E3A}" srcId="{D81C2DF3-BAF3-4B04-9D3E-02A73B670CDD}" destId="{314DB01B-D779-4192-BD43-FDC4F9829FA8}" srcOrd="1" destOrd="0" parTransId="{0EB1CDDE-CA23-4956-A074-6F4690B01D8D}" sibTransId="{760E3F1B-3C57-49BA-AC64-0565BBEBBBA7}"/>
    <dgm:cxn modelId="{559B90DA-95B1-42AB-B8B8-799CD4844A9E}" srcId="{D81C2DF3-BAF3-4B04-9D3E-02A73B670CDD}" destId="{98F2C610-A965-4BF0-B86D-17357F21E1AB}" srcOrd="0" destOrd="0" parTransId="{152B41A8-5489-4F3F-B986-1903F847D249}" sibTransId="{D0CD85F4-0F85-4564-BFC4-60999B3A233C}"/>
    <dgm:cxn modelId="{AC6612F5-4589-4A05-BE39-7790A418FE62}" type="presParOf" srcId="{85DF11B1-8A58-4353-9282-97A6BBB98648}" destId="{2A89B527-6872-49AE-B1B7-DF6A09C30B8D}" srcOrd="0" destOrd="0" presId="urn:microsoft.com/office/officeart/2005/8/layout/vList2"/>
    <dgm:cxn modelId="{0C2D8E45-F42E-47DD-BA86-154BEBFE53DD}" type="presParOf" srcId="{85DF11B1-8A58-4353-9282-97A6BBB98648}" destId="{EA9AD787-01F5-4506-8F69-D7296B5A609E}" srcOrd="1" destOrd="0" presId="urn:microsoft.com/office/officeart/2005/8/layout/vList2"/>
    <dgm:cxn modelId="{269207CA-AA83-49E9-9293-6C6BC5FEAD85}" type="presParOf" srcId="{85DF11B1-8A58-4353-9282-97A6BBB98648}" destId="{8786E35F-EB5F-4986-A1AA-FDDCFFAEE77B}" srcOrd="2" destOrd="0" presId="urn:microsoft.com/office/officeart/2005/8/layout/vList2"/>
    <dgm:cxn modelId="{31C23615-623C-479B-8DE9-606CA764F137}" type="presParOf" srcId="{85DF11B1-8A58-4353-9282-97A6BBB98648}" destId="{80C5BC68-ABB0-4DBB-8670-600AF5A7FFF4}" srcOrd="3" destOrd="0" presId="urn:microsoft.com/office/officeart/2005/8/layout/vList2"/>
    <dgm:cxn modelId="{E435F616-9649-483C-9D03-533AAA239C28}" type="presParOf" srcId="{85DF11B1-8A58-4353-9282-97A6BBB98648}" destId="{FB6CEAA3-BF66-4B03-8AAC-F82BCF3358A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79ABD4-EFCE-4347-8668-D55B5D28487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CF69C955-AD17-4C80-9A43-0C1225A0E1EC}">
      <dgm:prSet/>
      <dgm:spPr/>
      <dgm:t>
        <a:bodyPr/>
        <a:lstStyle/>
        <a:p>
          <a:pPr rtl="0"/>
          <a:r>
            <a:rPr lang="hu-HU" i="1" smtClean="0"/>
            <a:t>A múzeumi törvény módosítása</a:t>
          </a:r>
          <a:endParaRPr lang="hu-HU"/>
        </a:p>
      </dgm:t>
    </dgm:pt>
    <dgm:pt modelId="{7142A5AA-A2B3-4AA0-AC97-B119E8649FC8}" type="parTrans" cxnId="{F49DC1D5-6958-43F9-B473-59A46AEE2900}">
      <dgm:prSet/>
      <dgm:spPr/>
      <dgm:t>
        <a:bodyPr/>
        <a:lstStyle/>
        <a:p>
          <a:endParaRPr lang="hu-HU"/>
        </a:p>
      </dgm:t>
    </dgm:pt>
    <dgm:pt modelId="{3B2C8904-2E9A-4CB3-9361-6155F7FEFF38}" type="sibTrans" cxnId="{F49DC1D5-6958-43F9-B473-59A46AEE2900}">
      <dgm:prSet/>
      <dgm:spPr/>
      <dgm:t>
        <a:bodyPr/>
        <a:lstStyle/>
        <a:p>
          <a:endParaRPr lang="hu-HU"/>
        </a:p>
      </dgm:t>
    </dgm:pt>
    <dgm:pt modelId="{B0532128-AE78-4ADA-90C2-F5535B514C26}" type="pres">
      <dgm:prSet presAssocID="{B179ABD4-EFCE-4347-8668-D55B5D28487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6CCC3AD-1E01-4DF4-A017-C5A4B1033A13}" type="pres">
      <dgm:prSet presAssocID="{CF69C955-AD17-4C80-9A43-0C1225A0E1EC}" presName="circle1" presStyleLbl="node1" presStyleIdx="0" presStyleCnt="1"/>
      <dgm:spPr/>
    </dgm:pt>
    <dgm:pt modelId="{ECD91285-4882-4E2E-BB94-245307C2F141}" type="pres">
      <dgm:prSet presAssocID="{CF69C955-AD17-4C80-9A43-0C1225A0E1EC}" presName="space" presStyleCnt="0"/>
      <dgm:spPr/>
    </dgm:pt>
    <dgm:pt modelId="{5A5E7414-F4F7-45E3-BC3B-A6AF16A32EA9}" type="pres">
      <dgm:prSet presAssocID="{CF69C955-AD17-4C80-9A43-0C1225A0E1EC}" presName="rect1" presStyleLbl="alignAcc1" presStyleIdx="0" presStyleCnt="1"/>
      <dgm:spPr/>
      <dgm:t>
        <a:bodyPr/>
        <a:lstStyle/>
        <a:p>
          <a:endParaRPr lang="hu-HU"/>
        </a:p>
      </dgm:t>
    </dgm:pt>
    <dgm:pt modelId="{1943F9D9-E3C9-4216-9F95-E0ECCBE427D9}" type="pres">
      <dgm:prSet presAssocID="{CF69C955-AD17-4C80-9A43-0C1225A0E1E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1203E1A-2499-435B-A1D6-4D7D57D49F8B}" type="presOf" srcId="{CF69C955-AD17-4C80-9A43-0C1225A0E1EC}" destId="{1943F9D9-E3C9-4216-9F95-E0ECCBE427D9}" srcOrd="1" destOrd="0" presId="urn:microsoft.com/office/officeart/2005/8/layout/target3"/>
    <dgm:cxn modelId="{647C3EE1-7BE5-4670-BBD3-ED3BBBA0E573}" type="presOf" srcId="{CF69C955-AD17-4C80-9A43-0C1225A0E1EC}" destId="{5A5E7414-F4F7-45E3-BC3B-A6AF16A32EA9}" srcOrd="0" destOrd="0" presId="urn:microsoft.com/office/officeart/2005/8/layout/target3"/>
    <dgm:cxn modelId="{CCEDB2DE-9388-4416-ADF5-413C09857676}" type="presOf" srcId="{B179ABD4-EFCE-4347-8668-D55B5D28487E}" destId="{B0532128-AE78-4ADA-90C2-F5535B514C26}" srcOrd="0" destOrd="0" presId="urn:microsoft.com/office/officeart/2005/8/layout/target3"/>
    <dgm:cxn modelId="{F49DC1D5-6958-43F9-B473-59A46AEE2900}" srcId="{B179ABD4-EFCE-4347-8668-D55B5D28487E}" destId="{CF69C955-AD17-4C80-9A43-0C1225A0E1EC}" srcOrd="0" destOrd="0" parTransId="{7142A5AA-A2B3-4AA0-AC97-B119E8649FC8}" sibTransId="{3B2C8904-2E9A-4CB3-9361-6155F7FEFF38}"/>
    <dgm:cxn modelId="{B0716417-1C03-4CB5-8CE6-74C09E5600C6}" type="presParOf" srcId="{B0532128-AE78-4ADA-90C2-F5535B514C26}" destId="{36CCC3AD-1E01-4DF4-A017-C5A4B1033A13}" srcOrd="0" destOrd="0" presId="urn:microsoft.com/office/officeart/2005/8/layout/target3"/>
    <dgm:cxn modelId="{EA5DBF9A-E2F0-4DDB-B621-B8E81C3EBDCA}" type="presParOf" srcId="{B0532128-AE78-4ADA-90C2-F5535B514C26}" destId="{ECD91285-4882-4E2E-BB94-245307C2F141}" srcOrd="1" destOrd="0" presId="urn:microsoft.com/office/officeart/2005/8/layout/target3"/>
    <dgm:cxn modelId="{848BA5CA-F4C0-41E7-B6D2-03086489EE83}" type="presParOf" srcId="{B0532128-AE78-4ADA-90C2-F5535B514C26}" destId="{5A5E7414-F4F7-45E3-BC3B-A6AF16A32EA9}" srcOrd="2" destOrd="0" presId="urn:microsoft.com/office/officeart/2005/8/layout/target3"/>
    <dgm:cxn modelId="{6A4C8168-03D8-4AD6-9560-9CEE42B6F207}" type="presParOf" srcId="{B0532128-AE78-4ADA-90C2-F5535B514C26}" destId="{1943F9D9-E3C9-4216-9F95-E0ECCBE427D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C5C7FD-A35A-4F2C-BF05-177CB642BC7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D46B6282-0A86-46C6-AF8B-52F9B34A7B6C}">
      <dgm:prSet/>
      <dgm:spPr/>
      <dgm:t>
        <a:bodyPr/>
        <a:lstStyle/>
        <a:p>
          <a:pPr rtl="0"/>
          <a:r>
            <a:rPr lang="hu-HU" b="0" i="1" baseline="0" smtClean="0"/>
            <a:t>A törvény célja</a:t>
          </a:r>
          <a:endParaRPr lang="hu-HU"/>
        </a:p>
      </dgm:t>
    </dgm:pt>
    <dgm:pt modelId="{6A67C8B3-1A4A-4E46-8663-FC9C8CFE1224}" type="parTrans" cxnId="{10091672-06CE-4DF4-973C-03064204021F}">
      <dgm:prSet/>
      <dgm:spPr/>
      <dgm:t>
        <a:bodyPr/>
        <a:lstStyle/>
        <a:p>
          <a:endParaRPr lang="hu-HU"/>
        </a:p>
      </dgm:t>
    </dgm:pt>
    <dgm:pt modelId="{42495B0A-6C89-4466-8D62-619B05C9AB4F}" type="sibTrans" cxnId="{10091672-06CE-4DF4-973C-03064204021F}">
      <dgm:prSet/>
      <dgm:spPr/>
      <dgm:t>
        <a:bodyPr/>
        <a:lstStyle/>
        <a:p>
          <a:endParaRPr lang="hu-HU"/>
        </a:p>
      </dgm:t>
    </dgm:pt>
    <dgm:pt modelId="{047E53A1-6713-4ACA-AC3F-0C78BE420EF6}">
      <dgm:prSet/>
      <dgm:spPr/>
      <dgm:t>
        <a:bodyPr/>
        <a:lstStyle/>
        <a:p>
          <a:pPr rtl="0"/>
          <a:r>
            <a:rPr lang="hu-HU" b="0" i="1" baseline="0" smtClean="0"/>
            <a:t>a </a:t>
          </a:r>
          <a:r>
            <a:rPr lang="hu-HU" b="1" i="1" baseline="0" smtClean="0"/>
            <a:t>társadalmi jólét,</a:t>
          </a:r>
          <a:r>
            <a:rPr lang="hu-HU" b="0" i="1" baseline="0" smtClean="0"/>
            <a:t> a </a:t>
          </a:r>
          <a:r>
            <a:rPr lang="hu-HU" b="1" i="1" baseline="0" smtClean="0"/>
            <a:t>fenntartható fejlődés </a:t>
          </a:r>
          <a:r>
            <a:rPr lang="hu-HU" b="0" i="1" baseline="0" smtClean="0"/>
            <a:t>az </a:t>
          </a:r>
          <a:r>
            <a:rPr lang="hu-HU" b="1" i="1" baseline="0" smtClean="0"/>
            <a:t>egész életen át tartó tanulás</a:t>
          </a:r>
          <a:r>
            <a:rPr lang="hu-HU" b="0" i="1" baseline="0" smtClean="0"/>
            <a:t> elősegítése, az </a:t>
          </a:r>
          <a:r>
            <a:rPr lang="hu-HU" b="1" i="1" baseline="0" smtClean="0"/>
            <a:t>életminőség javítása</a:t>
          </a:r>
          <a:r>
            <a:rPr lang="hu-HU" b="0" i="1" baseline="0" smtClean="0"/>
            <a:t>, a </a:t>
          </a:r>
          <a:r>
            <a:rPr lang="hu-HU" b="1" i="1" baseline="0" smtClean="0"/>
            <a:t>kulturális örökség védelme </a:t>
          </a:r>
          <a:r>
            <a:rPr lang="hu-HU" b="0" i="1" baseline="0" smtClean="0"/>
            <a:t>érdekében rendelkezni a kulturális javak gyarapításának, megőrzésének, tudományos feldolgozásának, </a:t>
          </a:r>
          <a:r>
            <a:rPr lang="hu-HU" b="1" i="1" baseline="0" smtClean="0"/>
            <a:t>átörökítésének és társadalmi hasznosításának </a:t>
          </a:r>
          <a:r>
            <a:rPr lang="hu-HU" b="0" i="1" baseline="0" smtClean="0"/>
            <a:t>általános szabályairól,</a:t>
          </a:r>
          <a:endParaRPr lang="hu-HU"/>
        </a:p>
      </dgm:t>
    </dgm:pt>
    <dgm:pt modelId="{7EE650BC-CDBA-42A1-997B-D9A9A2240BAD}" type="parTrans" cxnId="{7DA1600A-CC69-421F-A24B-67500156B84B}">
      <dgm:prSet/>
      <dgm:spPr/>
      <dgm:t>
        <a:bodyPr/>
        <a:lstStyle/>
        <a:p>
          <a:endParaRPr lang="hu-HU"/>
        </a:p>
      </dgm:t>
    </dgm:pt>
    <dgm:pt modelId="{AA7550BB-BE76-470F-8A37-585E7DC33B7C}" type="sibTrans" cxnId="{7DA1600A-CC69-421F-A24B-67500156B84B}">
      <dgm:prSet/>
      <dgm:spPr/>
      <dgm:t>
        <a:bodyPr/>
        <a:lstStyle/>
        <a:p>
          <a:endParaRPr lang="hu-HU"/>
        </a:p>
      </dgm:t>
    </dgm:pt>
    <dgm:pt modelId="{65B546FC-5742-4F6B-8CF0-733FBC8FD43F}">
      <dgm:prSet/>
      <dgm:spPr/>
      <dgm:t>
        <a:bodyPr/>
        <a:lstStyle/>
        <a:p>
          <a:pPr rtl="0"/>
          <a:r>
            <a:rPr lang="hu-HU" b="0" i="1" baseline="0" dirty="0" smtClean="0"/>
            <a:t>szabályozni a </a:t>
          </a:r>
          <a:r>
            <a:rPr lang="hu-HU" b="1" i="1" baseline="0" dirty="0" smtClean="0"/>
            <a:t>muzeális intézmények tevékenységével és feladatellátásával</a:t>
          </a:r>
          <a:r>
            <a:rPr lang="hu-HU" b="0" i="1" baseline="0" dirty="0" smtClean="0"/>
            <a:t>, valamint a </a:t>
          </a:r>
          <a:r>
            <a:rPr lang="hu-HU" b="1" i="1" baseline="0" dirty="0" smtClean="0"/>
            <a:t>kulturális javak hozzáférésével kapcsolatos kérdéseket</a:t>
          </a:r>
          <a:r>
            <a:rPr lang="hu-HU" b="0" i="1" baseline="0" dirty="0" smtClean="0"/>
            <a:t>,</a:t>
          </a:r>
          <a:endParaRPr lang="hu-HU" dirty="0"/>
        </a:p>
      </dgm:t>
    </dgm:pt>
    <dgm:pt modelId="{DA06B273-5253-4068-B394-38ADC95D41E7}" type="parTrans" cxnId="{74EBFAAE-1BD6-487D-84E8-1D13E1ABBBBA}">
      <dgm:prSet/>
      <dgm:spPr/>
      <dgm:t>
        <a:bodyPr/>
        <a:lstStyle/>
        <a:p>
          <a:endParaRPr lang="hu-HU"/>
        </a:p>
      </dgm:t>
    </dgm:pt>
    <dgm:pt modelId="{1A96FF20-3A87-4F5F-95F3-59611BBA8DE7}" type="sibTrans" cxnId="{74EBFAAE-1BD6-487D-84E8-1D13E1ABBBBA}">
      <dgm:prSet/>
      <dgm:spPr/>
      <dgm:t>
        <a:bodyPr/>
        <a:lstStyle/>
        <a:p>
          <a:endParaRPr lang="hu-HU"/>
        </a:p>
      </dgm:t>
    </dgm:pt>
    <dgm:pt modelId="{F062E846-6264-445A-9890-051B152E3359}">
      <dgm:prSet/>
      <dgm:spPr/>
      <dgm:t>
        <a:bodyPr/>
        <a:lstStyle/>
        <a:p>
          <a:pPr rtl="0"/>
          <a:r>
            <a:rPr lang="hu-HU" b="0" i="1" baseline="0" dirty="0" smtClean="0"/>
            <a:t>meghatározni a </a:t>
          </a:r>
          <a:r>
            <a:rPr lang="hu-HU" b="1" i="1" baseline="0" dirty="0" smtClean="0"/>
            <a:t>fenntartók feladatait, a szakmai és finanszírozási alapelveket</a:t>
          </a:r>
          <a:r>
            <a:rPr lang="hu-HU" b="0" i="1" baseline="0" dirty="0" smtClean="0"/>
            <a:t>.</a:t>
          </a:r>
          <a:endParaRPr lang="hu-HU" dirty="0"/>
        </a:p>
      </dgm:t>
    </dgm:pt>
    <dgm:pt modelId="{853C9D02-7424-47EE-B3FC-0072868CCD91}" type="parTrans" cxnId="{9831F5C6-BC6F-4731-8E7E-59367912B774}">
      <dgm:prSet/>
      <dgm:spPr/>
      <dgm:t>
        <a:bodyPr/>
        <a:lstStyle/>
        <a:p>
          <a:endParaRPr lang="hu-HU"/>
        </a:p>
      </dgm:t>
    </dgm:pt>
    <dgm:pt modelId="{D4B3AE1D-F936-4425-82EB-264EAF811AD5}" type="sibTrans" cxnId="{9831F5C6-BC6F-4731-8E7E-59367912B774}">
      <dgm:prSet/>
      <dgm:spPr/>
      <dgm:t>
        <a:bodyPr/>
        <a:lstStyle/>
        <a:p>
          <a:endParaRPr lang="hu-HU"/>
        </a:p>
      </dgm:t>
    </dgm:pt>
    <dgm:pt modelId="{C3390824-5641-4E90-8809-DD6BC5C0FC8B}" type="pres">
      <dgm:prSet presAssocID="{64C5C7FD-A35A-4F2C-BF05-177CB642BC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0320643-2510-4C1A-BFC3-E6E90DCCDF26}" type="pres">
      <dgm:prSet presAssocID="{D46B6282-0A86-46C6-AF8B-52F9B34A7B6C}" presName="linNode" presStyleCnt="0"/>
      <dgm:spPr/>
    </dgm:pt>
    <dgm:pt modelId="{7EC5076B-5857-4001-97C9-31F95691FAAC}" type="pres">
      <dgm:prSet presAssocID="{D46B6282-0A86-46C6-AF8B-52F9B34A7B6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AB36807-961D-405D-992A-C267BCFC69F6}" type="pres">
      <dgm:prSet presAssocID="{D46B6282-0A86-46C6-AF8B-52F9B34A7B6C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CABB2C5-396A-4B70-B03A-B2B7867899EA}" type="presOf" srcId="{047E53A1-6713-4ACA-AC3F-0C78BE420EF6}" destId="{8AB36807-961D-405D-992A-C267BCFC69F6}" srcOrd="0" destOrd="0" presId="urn:microsoft.com/office/officeart/2005/8/layout/vList5"/>
    <dgm:cxn modelId="{E4E9156F-E38D-4A1A-B1AE-7FD9A2713212}" type="presOf" srcId="{D46B6282-0A86-46C6-AF8B-52F9B34A7B6C}" destId="{7EC5076B-5857-4001-97C9-31F95691FAAC}" srcOrd="0" destOrd="0" presId="urn:microsoft.com/office/officeart/2005/8/layout/vList5"/>
    <dgm:cxn modelId="{3069C73E-4396-40B8-BCB5-88BDAA7F2D48}" type="presOf" srcId="{64C5C7FD-A35A-4F2C-BF05-177CB642BC75}" destId="{C3390824-5641-4E90-8809-DD6BC5C0FC8B}" srcOrd="0" destOrd="0" presId="urn:microsoft.com/office/officeart/2005/8/layout/vList5"/>
    <dgm:cxn modelId="{74EBFAAE-1BD6-487D-84E8-1D13E1ABBBBA}" srcId="{D46B6282-0A86-46C6-AF8B-52F9B34A7B6C}" destId="{65B546FC-5742-4F6B-8CF0-733FBC8FD43F}" srcOrd="1" destOrd="0" parTransId="{DA06B273-5253-4068-B394-38ADC95D41E7}" sibTransId="{1A96FF20-3A87-4F5F-95F3-59611BBA8DE7}"/>
    <dgm:cxn modelId="{1E10EF09-ADDE-42C4-9FEB-C80625D5C521}" type="presOf" srcId="{65B546FC-5742-4F6B-8CF0-733FBC8FD43F}" destId="{8AB36807-961D-405D-992A-C267BCFC69F6}" srcOrd="0" destOrd="1" presId="urn:microsoft.com/office/officeart/2005/8/layout/vList5"/>
    <dgm:cxn modelId="{9831F5C6-BC6F-4731-8E7E-59367912B774}" srcId="{D46B6282-0A86-46C6-AF8B-52F9B34A7B6C}" destId="{F062E846-6264-445A-9890-051B152E3359}" srcOrd="2" destOrd="0" parTransId="{853C9D02-7424-47EE-B3FC-0072868CCD91}" sibTransId="{D4B3AE1D-F936-4425-82EB-264EAF811AD5}"/>
    <dgm:cxn modelId="{7DA1600A-CC69-421F-A24B-67500156B84B}" srcId="{D46B6282-0A86-46C6-AF8B-52F9B34A7B6C}" destId="{047E53A1-6713-4ACA-AC3F-0C78BE420EF6}" srcOrd="0" destOrd="0" parTransId="{7EE650BC-CDBA-42A1-997B-D9A9A2240BAD}" sibTransId="{AA7550BB-BE76-470F-8A37-585E7DC33B7C}"/>
    <dgm:cxn modelId="{B1BA0E37-8408-40FE-81E6-4EF67403218B}" type="presOf" srcId="{F062E846-6264-445A-9890-051B152E3359}" destId="{8AB36807-961D-405D-992A-C267BCFC69F6}" srcOrd="0" destOrd="2" presId="urn:microsoft.com/office/officeart/2005/8/layout/vList5"/>
    <dgm:cxn modelId="{10091672-06CE-4DF4-973C-03064204021F}" srcId="{64C5C7FD-A35A-4F2C-BF05-177CB642BC75}" destId="{D46B6282-0A86-46C6-AF8B-52F9B34A7B6C}" srcOrd="0" destOrd="0" parTransId="{6A67C8B3-1A4A-4E46-8663-FC9C8CFE1224}" sibTransId="{42495B0A-6C89-4466-8D62-619B05C9AB4F}"/>
    <dgm:cxn modelId="{359F055F-37B2-4E1B-95BF-29EFEB7F6AE8}" type="presParOf" srcId="{C3390824-5641-4E90-8809-DD6BC5C0FC8B}" destId="{10320643-2510-4C1A-BFC3-E6E90DCCDF26}" srcOrd="0" destOrd="0" presId="urn:microsoft.com/office/officeart/2005/8/layout/vList5"/>
    <dgm:cxn modelId="{32FE0B2E-7E8B-4CDA-B80D-D6B737A5BCF1}" type="presParOf" srcId="{10320643-2510-4C1A-BFC3-E6E90DCCDF26}" destId="{7EC5076B-5857-4001-97C9-31F95691FAAC}" srcOrd="0" destOrd="0" presId="urn:microsoft.com/office/officeart/2005/8/layout/vList5"/>
    <dgm:cxn modelId="{A4BEA2B0-35D3-4E68-9D82-B072E393257E}" type="presParOf" srcId="{10320643-2510-4C1A-BFC3-E6E90DCCDF26}" destId="{8AB36807-961D-405D-992A-C267BCFC69F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F05FF2-7A69-42B4-B29A-E16CC930C22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hu-HU"/>
        </a:p>
      </dgm:t>
    </dgm:pt>
    <dgm:pt modelId="{96217BF2-5E2E-46EF-9B5B-F0BEE4107124}" type="pres">
      <dgm:prSet presAssocID="{E2F05FF2-7A69-42B4-B29A-E16CC930C2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</dgm:ptLst>
  <dgm:cxnLst>
    <dgm:cxn modelId="{E546CDA7-4175-4D69-85B5-F886C2C15616}" type="presOf" srcId="{E2F05FF2-7A69-42B4-B29A-E16CC930C225}" destId="{96217BF2-5E2E-46EF-9B5B-F0BEE4107124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DD69BE-AED6-4347-86D6-DE2D7FF902E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B85BC01-5C28-4AE9-90D3-16F42EF56290}">
      <dgm:prSet custT="1"/>
      <dgm:spPr/>
      <dgm:t>
        <a:bodyPr/>
        <a:lstStyle/>
        <a:p>
          <a:pPr rtl="0"/>
          <a:r>
            <a:rPr lang="hu-HU" sz="2800" dirty="0" smtClean="0">
              <a:solidFill>
                <a:srgbClr val="FF0000"/>
              </a:solidFill>
            </a:rPr>
            <a:t>A </a:t>
          </a:r>
          <a:r>
            <a:rPr lang="hu-HU" sz="2400" dirty="0" smtClean="0">
              <a:solidFill>
                <a:srgbClr val="FF0000"/>
              </a:solidFill>
            </a:rPr>
            <a:t>társadalmi</a:t>
          </a:r>
          <a:r>
            <a:rPr lang="hu-HU" sz="2800" dirty="0" smtClean="0">
              <a:solidFill>
                <a:srgbClr val="FF0000"/>
              </a:solidFill>
            </a:rPr>
            <a:t> </a:t>
          </a:r>
          <a:r>
            <a:rPr lang="hu-HU" sz="2400" dirty="0" smtClean="0">
              <a:solidFill>
                <a:srgbClr val="FF0000"/>
              </a:solidFill>
            </a:rPr>
            <a:t>szerepvállalás fokozása</a:t>
          </a:r>
          <a:endParaRPr lang="hu-HU" sz="2400" dirty="0">
            <a:solidFill>
              <a:srgbClr val="FF0000"/>
            </a:solidFill>
          </a:endParaRPr>
        </a:p>
      </dgm:t>
    </dgm:pt>
    <dgm:pt modelId="{9658CE43-A198-461E-85E1-3543CB91F30B}" type="parTrans" cxnId="{90338495-41F8-43CB-AAC2-F2AFC02A15AD}">
      <dgm:prSet/>
      <dgm:spPr/>
      <dgm:t>
        <a:bodyPr/>
        <a:lstStyle/>
        <a:p>
          <a:endParaRPr lang="hu-HU"/>
        </a:p>
      </dgm:t>
    </dgm:pt>
    <dgm:pt modelId="{A6C7B7C8-738D-4918-AC00-3C76528C6E08}" type="sibTrans" cxnId="{90338495-41F8-43CB-AAC2-F2AFC02A15AD}">
      <dgm:prSet/>
      <dgm:spPr/>
      <dgm:t>
        <a:bodyPr/>
        <a:lstStyle/>
        <a:p>
          <a:endParaRPr lang="hu-HU"/>
        </a:p>
      </dgm:t>
    </dgm:pt>
    <dgm:pt modelId="{E5A22C8A-83DE-437B-BFA5-BAADB5083ECF}">
      <dgm:prSet custT="1"/>
      <dgm:spPr>
        <a:ln>
          <a:solidFill>
            <a:schemeClr val="accent1"/>
          </a:solidFill>
        </a:ln>
      </dgm:spPr>
      <dgm:t>
        <a:bodyPr/>
        <a:lstStyle/>
        <a:p>
          <a:pPr rtl="0"/>
          <a:r>
            <a:rPr lang="hu-HU" sz="2400" dirty="0" smtClean="0"/>
            <a:t>A rendszerszerű működés innovatív fejlesztése </a:t>
          </a:r>
          <a:endParaRPr lang="hu-HU" sz="2400" dirty="0"/>
        </a:p>
      </dgm:t>
    </dgm:pt>
    <dgm:pt modelId="{E74F8CC3-1654-49D9-91D7-11E6E2C6AD06}" type="parTrans" cxnId="{1CBE963C-7A34-4DAF-BDC5-C89A57EED96B}">
      <dgm:prSet/>
      <dgm:spPr/>
      <dgm:t>
        <a:bodyPr/>
        <a:lstStyle/>
        <a:p>
          <a:endParaRPr lang="hu-HU"/>
        </a:p>
      </dgm:t>
    </dgm:pt>
    <dgm:pt modelId="{AA98D7C9-B02A-40CF-9099-E64F0961D023}" type="sibTrans" cxnId="{1CBE963C-7A34-4DAF-BDC5-C89A57EED96B}">
      <dgm:prSet/>
      <dgm:spPr/>
      <dgm:t>
        <a:bodyPr/>
        <a:lstStyle/>
        <a:p>
          <a:endParaRPr lang="hu-HU"/>
        </a:p>
      </dgm:t>
    </dgm:pt>
    <dgm:pt modelId="{8946FD63-B1C2-421F-91D2-2345ABE497B3}">
      <dgm:prSet custT="1"/>
      <dgm:spPr/>
      <dgm:t>
        <a:bodyPr/>
        <a:lstStyle/>
        <a:p>
          <a:pPr rtl="0"/>
          <a:r>
            <a:rPr lang="hu-HU" sz="2400" dirty="0" smtClean="0"/>
            <a:t>A versenyképes muzeális közszolgáltatások , a hozzáférés növelése</a:t>
          </a:r>
          <a:endParaRPr lang="hu-HU" sz="2400" dirty="0"/>
        </a:p>
      </dgm:t>
    </dgm:pt>
    <dgm:pt modelId="{7D063E27-8DA5-49C4-B3E9-15869D971B99}" type="parTrans" cxnId="{3244B216-E114-4944-A5A3-6FC792E38005}">
      <dgm:prSet/>
      <dgm:spPr/>
      <dgm:t>
        <a:bodyPr/>
        <a:lstStyle/>
        <a:p>
          <a:endParaRPr lang="hu-HU"/>
        </a:p>
      </dgm:t>
    </dgm:pt>
    <dgm:pt modelId="{6562724F-C42C-49D2-BBA1-706D8121C872}" type="sibTrans" cxnId="{3244B216-E114-4944-A5A3-6FC792E38005}">
      <dgm:prSet/>
      <dgm:spPr/>
      <dgm:t>
        <a:bodyPr/>
        <a:lstStyle/>
        <a:p>
          <a:endParaRPr lang="hu-HU"/>
        </a:p>
      </dgm:t>
    </dgm:pt>
    <dgm:pt modelId="{310CBE88-F660-4AEA-ADBD-5228FCAC5BA6}">
      <dgm:prSet custT="1"/>
      <dgm:spPr/>
      <dgm:t>
        <a:bodyPr/>
        <a:lstStyle/>
        <a:p>
          <a:pPr rtl="0"/>
          <a:r>
            <a:rPr lang="hu-HU" sz="2400" dirty="0" smtClean="0"/>
            <a:t>Az infrastruktúra és a humánerőforrás fejlesztése</a:t>
          </a:r>
          <a:endParaRPr lang="hu-HU" sz="2400" dirty="0"/>
        </a:p>
      </dgm:t>
    </dgm:pt>
    <dgm:pt modelId="{D717DDF2-2689-4514-9520-211FD341CCD3}" type="parTrans" cxnId="{323EDDB4-8742-4815-B273-D16AD34F1DBC}">
      <dgm:prSet/>
      <dgm:spPr/>
      <dgm:t>
        <a:bodyPr/>
        <a:lstStyle/>
        <a:p>
          <a:endParaRPr lang="hu-HU"/>
        </a:p>
      </dgm:t>
    </dgm:pt>
    <dgm:pt modelId="{F0D9C327-D363-48D0-AB4E-B8720C637767}" type="sibTrans" cxnId="{323EDDB4-8742-4815-B273-D16AD34F1DBC}">
      <dgm:prSet/>
      <dgm:spPr/>
      <dgm:t>
        <a:bodyPr/>
        <a:lstStyle/>
        <a:p>
          <a:endParaRPr lang="hu-HU"/>
        </a:p>
      </dgm:t>
    </dgm:pt>
    <dgm:pt modelId="{386FBF00-21A6-4220-9F7A-728341B20257}" type="pres">
      <dgm:prSet presAssocID="{9ADD69BE-AED6-4347-86D6-DE2D7FF902E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ECF76A7-E9CA-405F-B7FC-5E0B0BB27D6A}" type="pres">
      <dgm:prSet presAssocID="{2B85BC01-5C28-4AE9-90D3-16F42EF56290}" presName="circle1" presStyleLbl="node1" presStyleIdx="0" presStyleCnt="4"/>
      <dgm:spPr/>
    </dgm:pt>
    <dgm:pt modelId="{74932918-E74D-499B-B52D-F9AE25CBFA16}" type="pres">
      <dgm:prSet presAssocID="{2B85BC01-5C28-4AE9-90D3-16F42EF56290}" presName="space" presStyleCnt="0"/>
      <dgm:spPr/>
    </dgm:pt>
    <dgm:pt modelId="{AF416DDC-EF06-4967-883D-2CABA5AB9DC0}" type="pres">
      <dgm:prSet presAssocID="{2B85BC01-5C28-4AE9-90D3-16F42EF56290}" presName="rect1" presStyleLbl="alignAcc1" presStyleIdx="0" presStyleCnt="4" custScaleX="130360" custLinFactNeighborX="-5835" custLinFactNeighborY="969"/>
      <dgm:spPr/>
      <dgm:t>
        <a:bodyPr/>
        <a:lstStyle/>
        <a:p>
          <a:endParaRPr lang="hu-HU"/>
        </a:p>
      </dgm:t>
    </dgm:pt>
    <dgm:pt modelId="{646B902A-0A84-4279-A628-B1097E788D9B}" type="pres">
      <dgm:prSet presAssocID="{E5A22C8A-83DE-437B-BFA5-BAADB5083ECF}" presName="vertSpace2" presStyleLbl="node1" presStyleIdx="0" presStyleCnt="4"/>
      <dgm:spPr/>
    </dgm:pt>
    <dgm:pt modelId="{ABFC90AC-DC39-49F8-AD8E-323D915FCF24}" type="pres">
      <dgm:prSet presAssocID="{E5A22C8A-83DE-437B-BFA5-BAADB5083ECF}" presName="circle2" presStyleLbl="node1" presStyleIdx="1" presStyleCnt="4"/>
      <dgm:spPr/>
    </dgm:pt>
    <dgm:pt modelId="{84AB6BDC-C765-42C0-9347-561BDA93795A}" type="pres">
      <dgm:prSet presAssocID="{E5A22C8A-83DE-437B-BFA5-BAADB5083ECF}" presName="rect2" presStyleLbl="alignAcc1" presStyleIdx="1" presStyleCnt="4" custScaleX="110000" custScaleY="110000"/>
      <dgm:spPr/>
      <dgm:t>
        <a:bodyPr/>
        <a:lstStyle/>
        <a:p>
          <a:endParaRPr lang="hu-HU"/>
        </a:p>
      </dgm:t>
    </dgm:pt>
    <dgm:pt modelId="{AEFD54EB-E388-4E77-A7B7-61A821ABA868}" type="pres">
      <dgm:prSet presAssocID="{8946FD63-B1C2-421F-91D2-2345ABE497B3}" presName="vertSpace3" presStyleLbl="node1" presStyleIdx="1" presStyleCnt="4"/>
      <dgm:spPr/>
    </dgm:pt>
    <dgm:pt modelId="{3B89EF6B-C252-47C5-8D7E-32A885A8D413}" type="pres">
      <dgm:prSet presAssocID="{8946FD63-B1C2-421F-91D2-2345ABE497B3}" presName="circle3" presStyleLbl="node1" presStyleIdx="2" presStyleCnt="4"/>
      <dgm:spPr/>
    </dgm:pt>
    <dgm:pt modelId="{80091418-A427-4A4A-A11A-36F9AEE91375}" type="pres">
      <dgm:prSet presAssocID="{8946FD63-B1C2-421F-91D2-2345ABE497B3}" presName="rect3" presStyleLbl="alignAcc1" presStyleIdx="2" presStyleCnt="4" custLinFactNeighborX="-4546" custLinFactNeighborY="431"/>
      <dgm:spPr/>
      <dgm:t>
        <a:bodyPr/>
        <a:lstStyle/>
        <a:p>
          <a:endParaRPr lang="hu-HU"/>
        </a:p>
      </dgm:t>
    </dgm:pt>
    <dgm:pt modelId="{8E7C409F-DF7F-4AB5-9BC0-B89FEE255FA1}" type="pres">
      <dgm:prSet presAssocID="{310CBE88-F660-4AEA-ADBD-5228FCAC5BA6}" presName="vertSpace4" presStyleLbl="node1" presStyleIdx="2" presStyleCnt="4"/>
      <dgm:spPr/>
    </dgm:pt>
    <dgm:pt modelId="{C6C702A1-31BA-49BC-8B4D-1C14A940AD10}" type="pres">
      <dgm:prSet presAssocID="{310CBE88-F660-4AEA-ADBD-5228FCAC5BA6}" presName="circle4" presStyleLbl="node1" presStyleIdx="3" presStyleCnt="4"/>
      <dgm:spPr/>
    </dgm:pt>
    <dgm:pt modelId="{4A7CDEFD-8B9E-4ABD-A469-D8BB4078FFEA}" type="pres">
      <dgm:prSet presAssocID="{310CBE88-F660-4AEA-ADBD-5228FCAC5BA6}" presName="rect4" presStyleLbl="alignAcc1" presStyleIdx="3" presStyleCnt="4"/>
      <dgm:spPr/>
      <dgm:t>
        <a:bodyPr/>
        <a:lstStyle/>
        <a:p>
          <a:endParaRPr lang="hu-HU"/>
        </a:p>
      </dgm:t>
    </dgm:pt>
    <dgm:pt modelId="{F92B1516-1227-415C-878B-E0531491B559}" type="pres">
      <dgm:prSet presAssocID="{2B85BC01-5C28-4AE9-90D3-16F42EF5629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0113C7C-5854-4377-AFA9-C66ED9069BCD}" type="pres">
      <dgm:prSet presAssocID="{E5A22C8A-83DE-437B-BFA5-BAADB5083EC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D9DCAC1-F060-4E76-B9C5-5D464418B1FA}" type="pres">
      <dgm:prSet presAssocID="{8946FD63-B1C2-421F-91D2-2345ABE497B3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85C1BD2-6452-45AD-A0AF-07128A956EF2}" type="pres">
      <dgm:prSet presAssocID="{310CBE88-F660-4AEA-ADBD-5228FCAC5BA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0E1FF4E-11BB-4C0F-B9B3-A80AAC657E6F}" type="presOf" srcId="{2B85BC01-5C28-4AE9-90D3-16F42EF56290}" destId="{F92B1516-1227-415C-878B-E0531491B559}" srcOrd="1" destOrd="0" presId="urn:microsoft.com/office/officeart/2005/8/layout/target3"/>
    <dgm:cxn modelId="{794CE911-8687-403C-AE07-DD2549991E4F}" type="presOf" srcId="{310CBE88-F660-4AEA-ADBD-5228FCAC5BA6}" destId="{4A7CDEFD-8B9E-4ABD-A469-D8BB4078FFEA}" srcOrd="0" destOrd="0" presId="urn:microsoft.com/office/officeart/2005/8/layout/target3"/>
    <dgm:cxn modelId="{45791C00-B253-4987-9BC2-3CE5052355AD}" type="presOf" srcId="{2B85BC01-5C28-4AE9-90D3-16F42EF56290}" destId="{AF416DDC-EF06-4967-883D-2CABA5AB9DC0}" srcOrd="0" destOrd="0" presId="urn:microsoft.com/office/officeart/2005/8/layout/target3"/>
    <dgm:cxn modelId="{05A59F5D-07B8-47F9-80C2-BA89B5538AFE}" type="presOf" srcId="{E5A22C8A-83DE-437B-BFA5-BAADB5083ECF}" destId="{84AB6BDC-C765-42C0-9347-561BDA93795A}" srcOrd="0" destOrd="0" presId="urn:microsoft.com/office/officeart/2005/8/layout/target3"/>
    <dgm:cxn modelId="{EF6C4B86-03FC-4848-BCAC-C2614DC6B1F7}" type="presOf" srcId="{8946FD63-B1C2-421F-91D2-2345ABE497B3}" destId="{7D9DCAC1-F060-4E76-B9C5-5D464418B1FA}" srcOrd="1" destOrd="0" presId="urn:microsoft.com/office/officeart/2005/8/layout/target3"/>
    <dgm:cxn modelId="{3244B216-E114-4944-A5A3-6FC792E38005}" srcId="{9ADD69BE-AED6-4347-86D6-DE2D7FF902E3}" destId="{8946FD63-B1C2-421F-91D2-2345ABE497B3}" srcOrd="2" destOrd="0" parTransId="{7D063E27-8DA5-49C4-B3E9-15869D971B99}" sibTransId="{6562724F-C42C-49D2-BBA1-706D8121C872}"/>
    <dgm:cxn modelId="{90338495-41F8-43CB-AAC2-F2AFC02A15AD}" srcId="{9ADD69BE-AED6-4347-86D6-DE2D7FF902E3}" destId="{2B85BC01-5C28-4AE9-90D3-16F42EF56290}" srcOrd="0" destOrd="0" parTransId="{9658CE43-A198-461E-85E1-3543CB91F30B}" sibTransId="{A6C7B7C8-738D-4918-AC00-3C76528C6E08}"/>
    <dgm:cxn modelId="{54EA9EC3-32AE-408E-AC15-D578C6EF89D2}" type="presOf" srcId="{E5A22C8A-83DE-437B-BFA5-BAADB5083ECF}" destId="{50113C7C-5854-4377-AFA9-C66ED9069BCD}" srcOrd="1" destOrd="0" presId="urn:microsoft.com/office/officeart/2005/8/layout/target3"/>
    <dgm:cxn modelId="{323EDDB4-8742-4815-B273-D16AD34F1DBC}" srcId="{9ADD69BE-AED6-4347-86D6-DE2D7FF902E3}" destId="{310CBE88-F660-4AEA-ADBD-5228FCAC5BA6}" srcOrd="3" destOrd="0" parTransId="{D717DDF2-2689-4514-9520-211FD341CCD3}" sibTransId="{F0D9C327-D363-48D0-AB4E-B8720C637767}"/>
    <dgm:cxn modelId="{EE9EBF4F-7932-45BB-A563-5282D38CD42F}" type="presOf" srcId="{9ADD69BE-AED6-4347-86D6-DE2D7FF902E3}" destId="{386FBF00-21A6-4220-9F7A-728341B20257}" srcOrd="0" destOrd="0" presId="urn:microsoft.com/office/officeart/2005/8/layout/target3"/>
    <dgm:cxn modelId="{AF9B4DE2-D267-4E6C-9064-2D328B52AD5E}" type="presOf" srcId="{8946FD63-B1C2-421F-91D2-2345ABE497B3}" destId="{80091418-A427-4A4A-A11A-36F9AEE91375}" srcOrd="0" destOrd="0" presId="urn:microsoft.com/office/officeart/2005/8/layout/target3"/>
    <dgm:cxn modelId="{8C83C97B-01AD-4E92-94AC-BCAFCBAAA14E}" type="presOf" srcId="{310CBE88-F660-4AEA-ADBD-5228FCAC5BA6}" destId="{A85C1BD2-6452-45AD-A0AF-07128A956EF2}" srcOrd="1" destOrd="0" presId="urn:microsoft.com/office/officeart/2005/8/layout/target3"/>
    <dgm:cxn modelId="{1CBE963C-7A34-4DAF-BDC5-C89A57EED96B}" srcId="{9ADD69BE-AED6-4347-86D6-DE2D7FF902E3}" destId="{E5A22C8A-83DE-437B-BFA5-BAADB5083ECF}" srcOrd="1" destOrd="0" parTransId="{E74F8CC3-1654-49D9-91D7-11E6E2C6AD06}" sibTransId="{AA98D7C9-B02A-40CF-9099-E64F0961D023}"/>
    <dgm:cxn modelId="{AFD4BB84-3105-4DCE-B6E7-2D02A1AD7BE1}" type="presParOf" srcId="{386FBF00-21A6-4220-9F7A-728341B20257}" destId="{FECF76A7-E9CA-405F-B7FC-5E0B0BB27D6A}" srcOrd="0" destOrd="0" presId="urn:microsoft.com/office/officeart/2005/8/layout/target3"/>
    <dgm:cxn modelId="{5682A1CB-597E-4C02-8253-98E0CDAC4A0F}" type="presParOf" srcId="{386FBF00-21A6-4220-9F7A-728341B20257}" destId="{74932918-E74D-499B-B52D-F9AE25CBFA16}" srcOrd="1" destOrd="0" presId="urn:microsoft.com/office/officeart/2005/8/layout/target3"/>
    <dgm:cxn modelId="{0795781D-6B2E-4E67-A28D-1568629D4E2F}" type="presParOf" srcId="{386FBF00-21A6-4220-9F7A-728341B20257}" destId="{AF416DDC-EF06-4967-883D-2CABA5AB9DC0}" srcOrd="2" destOrd="0" presId="urn:microsoft.com/office/officeart/2005/8/layout/target3"/>
    <dgm:cxn modelId="{415B67FB-0655-41A7-8A2D-FF15610C035C}" type="presParOf" srcId="{386FBF00-21A6-4220-9F7A-728341B20257}" destId="{646B902A-0A84-4279-A628-B1097E788D9B}" srcOrd="3" destOrd="0" presId="urn:microsoft.com/office/officeart/2005/8/layout/target3"/>
    <dgm:cxn modelId="{08F95A48-957E-4DB8-8C65-F2B254DA8860}" type="presParOf" srcId="{386FBF00-21A6-4220-9F7A-728341B20257}" destId="{ABFC90AC-DC39-49F8-AD8E-323D915FCF24}" srcOrd="4" destOrd="0" presId="urn:microsoft.com/office/officeart/2005/8/layout/target3"/>
    <dgm:cxn modelId="{7AB14C85-8E6D-430C-B6EC-76D4984DC99D}" type="presParOf" srcId="{386FBF00-21A6-4220-9F7A-728341B20257}" destId="{84AB6BDC-C765-42C0-9347-561BDA93795A}" srcOrd="5" destOrd="0" presId="urn:microsoft.com/office/officeart/2005/8/layout/target3"/>
    <dgm:cxn modelId="{CB5AB059-FE7D-44F1-AD0B-4A236DDF3DFA}" type="presParOf" srcId="{386FBF00-21A6-4220-9F7A-728341B20257}" destId="{AEFD54EB-E388-4E77-A7B7-61A821ABA868}" srcOrd="6" destOrd="0" presId="urn:microsoft.com/office/officeart/2005/8/layout/target3"/>
    <dgm:cxn modelId="{B5CC2E1E-D7CE-4F5F-9434-06AAB316739F}" type="presParOf" srcId="{386FBF00-21A6-4220-9F7A-728341B20257}" destId="{3B89EF6B-C252-47C5-8D7E-32A885A8D413}" srcOrd="7" destOrd="0" presId="urn:microsoft.com/office/officeart/2005/8/layout/target3"/>
    <dgm:cxn modelId="{82E37010-59CA-4051-917F-DA03873DD522}" type="presParOf" srcId="{386FBF00-21A6-4220-9F7A-728341B20257}" destId="{80091418-A427-4A4A-A11A-36F9AEE91375}" srcOrd="8" destOrd="0" presId="urn:microsoft.com/office/officeart/2005/8/layout/target3"/>
    <dgm:cxn modelId="{A6813C0C-4BD0-46B9-A3D3-B6C084210AFF}" type="presParOf" srcId="{386FBF00-21A6-4220-9F7A-728341B20257}" destId="{8E7C409F-DF7F-4AB5-9BC0-B89FEE255FA1}" srcOrd="9" destOrd="0" presId="urn:microsoft.com/office/officeart/2005/8/layout/target3"/>
    <dgm:cxn modelId="{DE9EC058-E3D6-43AD-A827-141355933711}" type="presParOf" srcId="{386FBF00-21A6-4220-9F7A-728341B20257}" destId="{C6C702A1-31BA-49BC-8B4D-1C14A940AD10}" srcOrd="10" destOrd="0" presId="urn:microsoft.com/office/officeart/2005/8/layout/target3"/>
    <dgm:cxn modelId="{EA99C77E-DAA8-427B-99A1-21451E2D6D12}" type="presParOf" srcId="{386FBF00-21A6-4220-9F7A-728341B20257}" destId="{4A7CDEFD-8B9E-4ABD-A469-D8BB4078FFEA}" srcOrd="11" destOrd="0" presId="urn:microsoft.com/office/officeart/2005/8/layout/target3"/>
    <dgm:cxn modelId="{CE7D04B8-6CB4-4275-B9C5-AAA2AA69FF3D}" type="presParOf" srcId="{386FBF00-21A6-4220-9F7A-728341B20257}" destId="{F92B1516-1227-415C-878B-E0531491B559}" srcOrd="12" destOrd="0" presId="urn:microsoft.com/office/officeart/2005/8/layout/target3"/>
    <dgm:cxn modelId="{9AF92EC1-1CA1-481B-B99D-23C964022D55}" type="presParOf" srcId="{386FBF00-21A6-4220-9F7A-728341B20257}" destId="{50113C7C-5854-4377-AFA9-C66ED9069BCD}" srcOrd="13" destOrd="0" presId="urn:microsoft.com/office/officeart/2005/8/layout/target3"/>
    <dgm:cxn modelId="{A186389B-F0A3-4295-BC7B-0AB6C5C3EFEE}" type="presParOf" srcId="{386FBF00-21A6-4220-9F7A-728341B20257}" destId="{7D9DCAC1-F060-4E76-B9C5-5D464418B1FA}" srcOrd="14" destOrd="0" presId="urn:microsoft.com/office/officeart/2005/8/layout/target3"/>
    <dgm:cxn modelId="{447586B6-0EBC-462F-9929-AE11DC755560}" type="presParOf" srcId="{386FBF00-21A6-4220-9F7A-728341B20257}" destId="{A85C1BD2-6452-45AD-A0AF-07128A956EF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98D433-548A-4D22-9BA1-515364647E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43959AD6-7652-4D61-AF84-982FFDD04C72}">
      <dgm:prSet/>
      <dgm:spPr/>
      <dgm:t>
        <a:bodyPr/>
        <a:lstStyle/>
        <a:p>
          <a:pPr rtl="0"/>
          <a:r>
            <a:rPr lang="hu-HU" smtClean="0"/>
            <a:t>A helyi kötődések erősítése érdekében a múzeumoknak közösségi, illetve közösség összetartó/megtartó szerepet is vállalniuk kell egy-egy település életében, kilépve a múzeumi feladatok klasszikusnak nevezhető kereteiből.</a:t>
          </a:r>
          <a:endParaRPr lang="hu-HU"/>
        </a:p>
      </dgm:t>
    </dgm:pt>
    <dgm:pt modelId="{8E8D46BC-1346-4092-984C-53DC579379E9}" type="parTrans" cxnId="{D77AC335-2FCE-40B0-9B1F-2779BF8D7F59}">
      <dgm:prSet/>
      <dgm:spPr/>
      <dgm:t>
        <a:bodyPr/>
        <a:lstStyle/>
        <a:p>
          <a:endParaRPr lang="hu-HU"/>
        </a:p>
      </dgm:t>
    </dgm:pt>
    <dgm:pt modelId="{93A23DA9-C386-4F1B-B12B-14E08CB937EA}" type="sibTrans" cxnId="{D77AC335-2FCE-40B0-9B1F-2779BF8D7F59}">
      <dgm:prSet/>
      <dgm:spPr/>
      <dgm:t>
        <a:bodyPr/>
        <a:lstStyle/>
        <a:p>
          <a:endParaRPr lang="hu-HU"/>
        </a:p>
      </dgm:t>
    </dgm:pt>
    <dgm:pt modelId="{8482DAE2-6817-4DE5-860E-0DCA0B75FA7E}" type="pres">
      <dgm:prSet presAssocID="{BA98D433-548A-4D22-9BA1-515364647E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9F72056-C6EC-4E3A-9783-360777152326}" type="pres">
      <dgm:prSet presAssocID="{43959AD6-7652-4D61-AF84-982FFDD04C7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3318614-66FE-4E06-824E-084D3BA31EC3}" type="presOf" srcId="{43959AD6-7652-4D61-AF84-982FFDD04C72}" destId="{39F72056-C6EC-4E3A-9783-360777152326}" srcOrd="0" destOrd="0" presId="urn:microsoft.com/office/officeart/2005/8/layout/vList2"/>
    <dgm:cxn modelId="{D77AC335-2FCE-40B0-9B1F-2779BF8D7F59}" srcId="{BA98D433-548A-4D22-9BA1-515364647E35}" destId="{43959AD6-7652-4D61-AF84-982FFDD04C72}" srcOrd="0" destOrd="0" parTransId="{8E8D46BC-1346-4092-984C-53DC579379E9}" sibTransId="{93A23DA9-C386-4F1B-B12B-14E08CB937EA}"/>
    <dgm:cxn modelId="{00580DE1-59D0-452A-836B-690B1390F2F3}" type="presOf" srcId="{BA98D433-548A-4D22-9BA1-515364647E35}" destId="{8482DAE2-6817-4DE5-860E-0DCA0B75FA7E}" srcOrd="0" destOrd="0" presId="urn:microsoft.com/office/officeart/2005/8/layout/vList2"/>
    <dgm:cxn modelId="{9D13B50B-39D8-4067-88BB-668C8159CBDD}" type="presParOf" srcId="{8482DAE2-6817-4DE5-860E-0DCA0B75FA7E}" destId="{39F72056-C6EC-4E3A-9783-36077715232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1C7B4D-D8E5-439C-B764-90EF729BB8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B0C52262-1998-46F1-9BE0-5F2428897B00}">
      <dgm:prSet/>
      <dgm:spPr/>
      <dgm:t>
        <a:bodyPr/>
        <a:lstStyle/>
        <a:p>
          <a:pPr rtl="0"/>
          <a:r>
            <a:rPr lang="hu-HU" smtClean="0"/>
            <a:t>a helyi igények kielégítésére szolgáló, a területi múzeumon túlmutató feladatrendszer</a:t>
          </a:r>
          <a:endParaRPr lang="hu-HU"/>
        </a:p>
      </dgm:t>
    </dgm:pt>
    <dgm:pt modelId="{5720D30F-7AF3-4360-B066-13C5387C4F2A}" type="parTrans" cxnId="{86650004-93EC-4FF0-8235-EAB25353702A}">
      <dgm:prSet/>
      <dgm:spPr/>
      <dgm:t>
        <a:bodyPr/>
        <a:lstStyle/>
        <a:p>
          <a:endParaRPr lang="hu-HU"/>
        </a:p>
      </dgm:t>
    </dgm:pt>
    <dgm:pt modelId="{4110DA33-F08B-4A6D-A3C9-C12344B57945}" type="sibTrans" cxnId="{86650004-93EC-4FF0-8235-EAB25353702A}">
      <dgm:prSet/>
      <dgm:spPr/>
      <dgm:t>
        <a:bodyPr/>
        <a:lstStyle/>
        <a:p>
          <a:endParaRPr lang="hu-HU"/>
        </a:p>
      </dgm:t>
    </dgm:pt>
    <dgm:pt modelId="{D7A880D1-2BCB-437B-A931-34A669B92DC1}">
      <dgm:prSet/>
      <dgm:spPr/>
      <dgm:t>
        <a:bodyPr/>
        <a:lstStyle/>
        <a:p>
          <a:pPr rtl="0"/>
          <a:r>
            <a:rPr lang="hu-HU" smtClean="0"/>
            <a:t>a járásra épülő, önálló identitást fejlesztő és ápoló kulturális-oktatási-gazdasági kohéziós szerep</a:t>
          </a:r>
          <a:endParaRPr lang="hu-HU"/>
        </a:p>
      </dgm:t>
    </dgm:pt>
    <dgm:pt modelId="{25368D61-BCB2-4974-AB07-9F621F9F6C6D}" type="parTrans" cxnId="{96D1B2E1-AF9F-4026-8160-5146B9E40A06}">
      <dgm:prSet/>
      <dgm:spPr/>
      <dgm:t>
        <a:bodyPr/>
        <a:lstStyle/>
        <a:p>
          <a:endParaRPr lang="hu-HU"/>
        </a:p>
      </dgm:t>
    </dgm:pt>
    <dgm:pt modelId="{840AE7A8-6E07-4913-8012-EB3074E65355}" type="sibTrans" cxnId="{96D1B2E1-AF9F-4026-8160-5146B9E40A06}">
      <dgm:prSet/>
      <dgm:spPr/>
      <dgm:t>
        <a:bodyPr/>
        <a:lstStyle/>
        <a:p>
          <a:endParaRPr lang="hu-HU"/>
        </a:p>
      </dgm:t>
    </dgm:pt>
    <dgm:pt modelId="{8441011C-0ACA-4439-95B9-674BD0B969D9}" type="pres">
      <dgm:prSet presAssocID="{721C7B4D-D8E5-439C-B764-90EF729BB8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0D96F70-00C6-40FA-91C6-92FE3A9D0364}" type="pres">
      <dgm:prSet presAssocID="{B0C52262-1998-46F1-9BE0-5F2428897B0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1C6A1E0-EE3C-472C-B293-153E3E97FFAF}" type="pres">
      <dgm:prSet presAssocID="{4110DA33-F08B-4A6D-A3C9-C12344B57945}" presName="spacer" presStyleCnt="0"/>
      <dgm:spPr/>
    </dgm:pt>
    <dgm:pt modelId="{3D766F58-EFFB-483B-8104-3A20650761BF}" type="pres">
      <dgm:prSet presAssocID="{D7A880D1-2BCB-437B-A931-34A669B92DC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6D1B2E1-AF9F-4026-8160-5146B9E40A06}" srcId="{721C7B4D-D8E5-439C-B764-90EF729BB867}" destId="{D7A880D1-2BCB-437B-A931-34A669B92DC1}" srcOrd="1" destOrd="0" parTransId="{25368D61-BCB2-4974-AB07-9F621F9F6C6D}" sibTransId="{840AE7A8-6E07-4913-8012-EB3074E65355}"/>
    <dgm:cxn modelId="{42CD7230-8C75-4B99-BFB9-14EF8B04AC65}" type="presOf" srcId="{B0C52262-1998-46F1-9BE0-5F2428897B00}" destId="{F0D96F70-00C6-40FA-91C6-92FE3A9D0364}" srcOrd="0" destOrd="0" presId="urn:microsoft.com/office/officeart/2005/8/layout/vList2"/>
    <dgm:cxn modelId="{4944E08D-F266-44C9-A344-9721D1F62E01}" type="presOf" srcId="{721C7B4D-D8E5-439C-B764-90EF729BB867}" destId="{8441011C-0ACA-4439-95B9-674BD0B969D9}" srcOrd="0" destOrd="0" presId="urn:microsoft.com/office/officeart/2005/8/layout/vList2"/>
    <dgm:cxn modelId="{AEE2D2CB-90E9-49AF-AEFD-4411468D9474}" type="presOf" srcId="{D7A880D1-2BCB-437B-A931-34A669B92DC1}" destId="{3D766F58-EFFB-483B-8104-3A20650761BF}" srcOrd="0" destOrd="0" presId="urn:microsoft.com/office/officeart/2005/8/layout/vList2"/>
    <dgm:cxn modelId="{86650004-93EC-4FF0-8235-EAB25353702A}" srcId="{721C7B4D-D8E5-439C-B764-90EF729BB867}" destId="{B0C52262-1998-46F1-9BE0-5F2428897B00}" srcOrd="0" destOrd="0" parTransId="{5720D30F-7AF3-4360-B066-13C5387C4F2A}" sibTransId="{4110DA33-F08B-4A6D-A3C9-C12344B57945}"/>
    <dgm:cxn modelId="{C89EC55E-1B5F-4098-9475-9FB4671043F3}" type="presParOf" srcId="{8441011C-0ACA-4439-95B9-674BD0B969D9}" destId="{F0D96F70-00C6-40FA-91C6-92FE3A9D0364}" srcOrd="0" destOrd="0" presId="urn:microsoft.com/office/officeart/2005/8/layout/vList2"/>
    <dgm:cxn modelId="{B0516816-1141-47C8-9D47-41DDFD05F8F9}" type="presParOf" srcId="{8441011C-0ACA-4439-95B9-674BD0B969D9}" destId="{21C6A1E0-EE3C-472C-B293-153E3E97FFAF}" srcOrd="1" destOrd="0" presId="urn:microsoft.com/office/officeart/2005/8/layout/vList2"/>
    <dgm:cxn modelId="{A9A8E3D2-EB96-4047-A4C8-189EAA7AD7F0}" type="presParOf" srcId="{8441011C-0ACA-4439-95B9-674BD0B969D9}" destId="{3D766F58-EFFB-483B-8104-3A20650761B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BD1A6D2-4063-4ABB-A2AB-97856FAD9AC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CF853CD-09A2-412D-8A1A-957A3F5AB23E}">
      <dgm:prSet/>
      <dgm:spPr/>
      <dgm:t>
        <a:bodyPr/>
        <a:lstStyle/>
        <a:p>
          <a:pPr rtl="0"/>
          <a:r>
            <a:rPr lang="hu-HU" b="1" dirty="0" smtClean="0"/>
            <a:t>A területi múzeum egy speciális fajtája.</a:t>
          </a:r>
          <a:endParaRPr lang="hu-HU" b="1" dirty="0"/>
        </a:p>
      </dgm:t>
    </dgm:pt>
    <dgm:pt modelId="{1602F697-FF6C-476D-BDE9-2D966B7338BB}" type="parTrans" cxnId="{E5A55274-5725-4817-98F5-29392F9CA78D}">
      <dgm:prSet/>
      <dgm:spPr/>
      <dgm:t>
        <a:bodyPr/>
        <a:lstStyle/>
        <a:p>
          <a:endParaRPr lang="hu-HU"/>
        </a:p>
      </dgm:t>
    </dgm:pt>
    <dgm:pt modelId="{76F0EBE8-F6C1-4440-8483-F5594D1ABE65}" type="sibTrans" cxnId="{E5A55274-5725-4817-98F5-29392F9CA78D}">
      <dgm:prSet/>
      <dgm:spPr/>
      <dgm:t>
        <a:bodyPr/>
        <a:lstStyle/>
        <a:p>
          <a:endParaRPr lang="hu-HU"/>
        </a:p>
      </dgm:t>
    </dgm:pt>
    <dgm:pt modelId="{19275E90-11C2-4910-873A-C543B9A7690B}">
      <dgm:prSet/>
      <dgm:spPr/>
      <dgm:t>
        <a:bodyPr/>
        <a:lstStyle/>
        <a:p>
          <a:pPr rtl="0"/>
          <a:r>
            <a:rPr lang="hu-HU" b="1" dirty="0" smtClean="0"/>
            <a:t>A járási múzeumnak túl kell lépnie a területi múzeum  szerepén.</a:t>
          </a:r>
          <a:endParaRPr lang="hu-HU" b="1" dirty="0"/>
        </a:p>
      </dgm:t>
    </dgm:pt>
    <dgm:pt modelId="{B2FBDE5A-D224-4837-8129-08F5C29BECA6}" type="parTrans" cxnId="{182C9671-50AF-438B-B7A6-5D68D5079A7E}">
      <dgm:prSet/>
      <dgm:spPr/>
      <dgm:t>
        <a:bodyPr/>
        <a:lstStyle/>
        <a:p>
          <a:endParaRPr lang="hu-HU"/>
        </a:p>
      </dgm:t>
    </dgm:pt>
    <dgm:pt modelId="{9D64C54F-6359-4E88-BC53-9E47CCD7CB29}" type="sibTrans" cxnId="{182C9671-50AF-438B-B7A6-5D68D5079A7E}">
      <dgm:prSet/>
      <dgm:spPr/>
      <dgm:t>
        <a:bodyPr/>
        <a:lstStyle/>
        <a:p>
          <a:endParaRPr lang="hu-HU"/>
        </a:p>
      </dgm:t>
    </dgm:pt>
    <dgm:pt modelId="{8FD18CEA-004E-4977-BAEC-92C054F741D5}" type="pres">
      <dgm:prSet presAssocID="{BBD1A6D2-4063-4ABB-A2AB-97856FAD9A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E24E823-5D6D-405F-B98D-0F5C9C1A960E}" type="pres">
      <dgm:prSet presAssocID="{BCF853CD-09A2-412D-8A1A-957A3F5AB23E}" presName="linNode" presStyleCnt="0"/>
      <dgm:spPr/>
    </dgm:pt>
    <dgm:pt modelId="{049B0FAC-9943-4FDD-9B32-BA0385DB91DF}" type="pres">
      <dgm:prSet presAssocID="{BCF853CD-09A2-412D-8A1A-957A3F5AB23E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FBAA2DD-7198-402D-97AD-F927AEEC80A2}" type="pres">
      <dgm:prSet presAssocID="{76F0EBE8-F6C1-4440-8483-F5594D1ABE65}" presName="sp" presStyleCnt="0"/>
      <dgm:spPr/>
    </dgm:pt>
    <dgm:pt modelId="{A9B96DFC-78B9-4D1C-8A5E-D27262933826}" type="pres">
      <dgm:prSet presAssocID="{19275E90-11C2-4910-873A-C543B9A7690B}" presName="linNode" presStyleCnt="0"/>
      <dgm:spPr/>
    </dgm:pt>
    <dgm:pt modelId="{86E14DC0-3F7A-4A33-9C4B-A9672484901A}" type="pres">
      <dgm:prSet presAssocID="{19275E90-11C2-4910-873A-C543B9A7690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DF049D0-EA69-4A23-8190-6A5E94929B9E}" type="presOf" srcId="{BCF853CD-09A2-412D-8A1A-957A3F5AB23E}" destId="{049B0FAC-9943-4FDD-9B32-BA0385DB91DF}" srcOrd="0" destOrd="0" presId="urn:microsoft.com/office/officeart/2005/8/layout/vList5"/>
    <dgm:cxn modelId="{E5A55274-5725-4817-98F5-29392F9CA78D}" srcId="{BBD1A6D2-4063-4ABB-A2AB-97856FAD9AC2}" destId="{BCF853CD-09A2-412D-8A1A-957A3F5AB23E}" srcOrd="0" destOrd="0" parTransId="{1602F697-FF6C-476D-BDE9-2D966B7338BB}" sibTransId="{76F0EBE8-F6C1-4440-8483-F5594D1ABE65}"/>
    <dgm:cxn modelId="{FC6694FB-C442-499E-B5A7-C89B990FCC81}" type="presOf" srcId="{19275E90-11C2-4910-873A-C543B9A7690B}" destId="{86E14DC0-3F7A-4A33-9C4B-A9672484901A}" srcOrd="0" destOrd="0" presId="urn:microsoft.com/office/officeart/2005/8/layout/vList5"/>
    <dgm:cxn modelId="{875FB172-01FF-4C97-BD47-1C8F6D4EE8BF}" type="presOf" srcId="{BBD1A6D2-4063-4ABB-A2AB-97856FAD9AC2}" destId="{8FD18CEA-004E-4977-BAEC-92C054F741D5}" srcOrd="0" destOrd="0" presId="urn:microsoft.com/office/officeart/2005/8/layout/vList5"/>
    <dgm:cxn modelId="{182C9671-50AF-438B-B7A6-5D68D5079A7E}" srcId="{BBD1A6D2-4063-4ABB-A2AB-97856FAD9AC2}" destId="{19275E90-11C2-4910-873A-C543B9A7690B}" srcOrd="1" destOrd="0" parTransId="{B2FBDE5A-D224-4837-8129-08F5C29BECA6}" sibTransId="{9D64C54F-6359-4E88-BC53-9E47CCD7CB29}"/>
    <dgm:cxn modelId="{DC25EE24-A50B-4C5E-94F8-727567CA31BD}" type="presParOf" srcId="{8FD18CEA-004E-4977-BAEC-92C054F741D5}" destId="{CE24E823-5D6D-405F-B98D-0F5C9C1A960E}" srcOrd="0" destOrd="0" presId="urn:microsoft.com/office/officeart/2005/8/layout/vList5"/>
    <dgm:cxn modelId="{A8541D8F-B5E8-4D18-9B45-68B1F94D4226}" type="presParOf" srcId="{CE24E823-5D6D-405F-B98D-0F5C9C1A960E}" destId="{049B0FAC-9943-4FDD-9B32-BA0385DB91DF}" srcOrd="0" destOrd="0" presId="urn:microsoft.com/office/officeart/2005/8/layout/vList5"/>
    <dgm:cxn modelId="{71628FE9-9E03-404B-804C-341251398604}" type="presParOf" srcId="{8FD18CEA-004E-4977-BAEC-92C054F741D5}" destId="{9FBAA2DD-7198-402D-97AD-F927AEEC80A2}" srcOrd="1" destOrd="0" presId="urn:microsoft.com/office/officeart/2005/8/layout/vList5"/>
    <dgm:cxn modelId="{5EC27F53-24DB-414A-A1F4-28AAE373B467}" type="presParOf" srcId="{8FD18CEA-004E-4977-BAEC-92C054F741D5}" destId="{A9B96DFC-78B9-4D1C-8A5E-D27262933826}" srcOrd="2" destOrd="0" presId="urn:microsoft.com/office/officeart/2005/8/layout/vList5"/>
    <dgm:cxn modelId="{3AB7879F-F208-4E31-B028-D11AAEE94732}" type="presParOf" srcId="{A9B96DFC-78B9-4D1C-8A5E-D27262933826}" destId="{86E14DC0-3F7A-4A33-9C4B-A9672484901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3BA1165-9BE6-4DA0-BE21-4574220FB2B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CD2DDE1-9297-4119-872B-D7550343A52D}">
      <dgm:prSet/>
      <dgm:spPr/>
      <dgm:t>
        <a:bodyPr/>
        <a:lstStyle/>
        <a:p>
          <a:pPr rtl="0"/>
          <a:r>
            <a:rPr lang="hu-HU" dirty="0" err="1" smtClean="0"/>
            <a:t>mentorál</a:t>
          </a:r>
          <a:endParaRPr lang="hu-HU" dirty="0"/>
        </a:p>
      </dgm:t>
    </dgm:pt>
    <dgm:pt modelId="{EA496470-7BF0-4B17-8819-C81C5C23F46B}" type="parTrans" cxnId="{B1DD9A1C-A245-4E1F-9589-0F1764359740}">
      <dgm:prSet/>
      <dgm:spPr/>
      <dgm:t>
        <a:bodyPr/>
        <a:lstStyle/>
        <a:p>
          <a:endParaRPr lang="hu-HU"/>
        </a:p>
      </dgm:t>
    </dgm:pt>
    <dgm:pt modelId="{16A0B4DC-CC36-4B66-A47E-CE2809BFC943}" type="sibTrans" cxnId="{B1DD9A1C-A245-4E1F-9589-0F1764359740}">
      <dgm:prSet/>
      <dgm:spPr/>
      <dgm:t>
        <a:bodyPr/>
        <a:lstStyle/>
        <a:p>
          <a:endParaRPr lang="hu-HU"/>
        </a:p>
      </dgm:t>
    </dgm:pt>
    <dgm:pt modelId="{612389FF-02FC-4535-8AE1-51E7A5AEB6D3}">
      <dgm:prSet/>
      <dgm:spPr/>
      <dgm:t>
        <a:bodyPr/>
        <a:lstStyle/>
        <a:p>
          <a:pPr rtl="0"/>
          <a:r>
            <a:rPr lang="hu-HU" dirty="0" smtClean="0"/>
            <a:t>támogat</a:t>
          </a:r>
          <a:endParaRPr lang="hu-HU" dirty="0"/>
        </a:p>
      </dgm:t>
    </dgm:pt>
    <dgm:pt modelId="{B463DFA0-580A-4BCE-9DFE-F6B00D640DD2}" type="parTrans" cxnId="{84BE62AC-BD87-462D-B12F-51CBD1091AEA}">
      <dgm:prSet/>
      <dgm:spPr/>
      <dgm:t>
        <a:bodyPr/>
        <a:lstStyle/>
        <a:p>
          <a:endParaRPr lang="hu-HU"/>
        </a:p>
      </dgm:t>
    </dgm:pt>
    <dgm:pt modelId="{A82D24C5-A262-4156-AEC7-09720C7521D6}" type="sibTrans" cxnId="{84BE62AC-BD87-462D-B12F-51CBD1091AEA}">
      <dgm:prSet/>
      <dgm:spPr/>
      <dgm:t>
        <a:bodyPr/>
        <a:lstStyle/>
        <a:p>
          <a:endParaRPr lang="hu-HU"/>
        </a:p>
      </dgm:t>
    </dgm:pt>
    <dgm:pt modelId="{EA05235A-705F-4219-9772-0032122A37C7}">
      <dgm:prSet/>
      <dgm:spPr/>
      <dgm:t>
        <a:bodyPr/>
        <a:lstStyle/>
        <a:p>
          <a:pPr rtl="0"/>
          <a:r>
            <a:rPr lang="hu-HU" dirty="0" smtClean="0"/>
            <a:t>szolgáltat</a:t>
          </a:r>
          <a:endParaRPr lang="hu-HU" dirty="0"/>
        </a:p>
      </dgm:t>
    </dgm:pt>
    <dgm:pt modelId="{9AD8A975-5E43-4EBA-B87A-9DB82E7FC4B4}" type="parTrans" cxnId="{F2B0DA05-0098-4EE1-8232-6A0DE748A308}">
      <dgm:prSet/>
      <dgm:spPr/>
      <dgm:t>
        <a:bodyPr/>
        <a:lstStyle/>
        <a:p>
          <a:endParaRPr lang="hu-HU"/>
        </a:p>
      </dgm:t>
    </dgm:pt>
    <dgm:pt modelId="{07CB5A22-36DA-4EE0-99FD-C34D475450DF}" type="sibTrans" cxnId="{F2B0DA05-0098-4EE1-8232-6A0DE748A308}">
      <dgm:prSet/>
      <dgm:spPr/>
      <dgm:t>
        <a:bodyPr/>
        <a:lstStyle/>
        <a:p>
          <a:endParaRPr lang="hu-HU"/>
        </a:p>
      </dgm:t>
    </dgm:pt>
    <dgm:pt modelId="{70D712BC-9246-48B4-8198-990DB14866D7}" type="pres">
      <dgm:prSet presAssocID="{E3BA1165-9BE6-4DA0-BE21-4574220FB2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11E39F9-0C4F-4B60-BEA6-28BDECFC346A}" type="pres">
      <dgm:prSet presAssocID="{CCD2DDE1-9297-4119-872B-D7550343A52D}" presName="node" presStyleLbl="node1" presStyleIdx="0" presStyleCnt="3" custScaleX="22147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FAA058A-88B6-4357-875F-0EE35ACE087E}" type="pres">
      <dgm:prSet presAssocID="{16A0B4DC-CC36-4B66-A47E-CE2809BFC943}" presName="sibTrans" presStyleLbl="sibTrans2D1" presStyleIdx="0" presStyleCnt="3"/>
      <dgm:spPr/>
      <dgm:t>
        <a:bodyPr/>
        <a:lstStyle/>
        <a:p>
          <a:endParaRPr lang="hu-HU"/>
        </a:p>
      </dgm:t>
    </dgm:pt>
    <dgm:pt modelId="{9BECA626-CFE0-4A6B-A2DF-B9499B01F87B}" type="pres">
      <dgm:prSet presAssocID="{16A0B4DC-CC36-4B66-A47E-CE2809BFC943}" presName="connectorText" presStyleLbl="sibTrans2D1" presStyleIdx="0" presStyleCnt="3"/>
      <dgm:spPr/>
      <dgm:t>
        <a:bodyPr/>
        <a:lstStyle/>
        <a:p>
          <a:endParaRPr lang="hu-HU"/>
        </a:p>
      </dgm:t>
    </dgm:pt>
    <dgm:pt modelId="{C6CC055E-99F9-4C02-91AC-45053BBF1DE2}" type="pres">
      <dgm:prSet presAssocID="{EA05235A-705F-4219-9772-0032122A37C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75FC2BE-6FDB-4927-9079-71CEFA6E6C99}" type="pres">
      <dgm:prSet presAssocID="{07CB5A22-36DA-4EE0-99FD-C34D475450DF}" presName="sibTrans" presStyleLbl="sibTrans2D1" presStyleIdx="1" presStyleCnt="3"/>
      <dgm:spPr/>
      <dgm:t>
        <a:bodyPr/>
        <a:lstStyle/>
        <a:p>
          <a:endParaRPr lang="hu-HU"/>
        </a:p>
      </dgm:t>
    </dgm:pt>
    <dgm:pt modelId="{4EF97423-8E93-4342-AABF-3BF5E7DA195E}" type="pres">
      <dgm:prSet presAssocID="{07CB5A22-36DA-4EE0-99FD-C34D475450DF}" presName="connectorText" presStyleLbl="sibTrans2D1" presStyleIdx="1" presStyleCnt="3"/>
      <dgm:spPr/>
      <dgm:t>
        <a:bodyPr/>
        <a:lstStyle/>
        <a:p>
          <a:endParaRPr lang="hu-HU"/>
        </a:p>
      </dgm:t>
    </dgm:pt>
    <dgm:pt modelId="{3C1CB0D0-2BD9-4D58-BD3B-F15D914A83A6}" type="pres">
      <dgm:prSet presAssocID="{612389FF-02FC-4535-8AE1-51E7A5AEB6D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91B2445-D641-4F06-B109-3138849C6DA7}" type="pres">
      <dgm:prSet presAssocID="{A82D24C5-A262-4156-AEC7-09720C7521D6}" presName="sibTrans" presStyleLbl="sibTrans2D1" presStyleIdx="2" presStyleCnt="3"/>
      <dgm:spPr/>
      <dgm:t>
        <a:bodyPr/>
        <a:lstStyle/>
        <a:p>
          <a:endParaRPr lang="hu-HU"/>
        </a:p>
      </dgm:t>
    </dgm:pt>
    <dgm:pt modelId="{8CC8625C-4D34-46F0-9BDA-328F8286565D}" type="pres">
      <dgm:prSet presAssocID="{A82D24C5-A262-4156-AEC7-09720C7521D6}" presName="connectorText" presStyleLbl="sibTrans2D1" presStyleIdx="2" presStyleCnt="3"/>
      <dgm:spPr/>
      <dgm:t>
        <a:bodyPr/>
        <a:lstStyle/>
        <a:p>
          <a:endParaRPr lang="hu-HU"/>
        </a:p>
      </dgm:t>
    </dgm:pt>
  </dgm:ptLst>
  <dgm:cxnLst>
    <dgm:cxn modelId="{D03C2551-DCC3-482E-A5B3-05BFAB0EE7D1}" type="presOf" srcId="{16A0B4DC-CC36-4B66-A47E-CE2809BFC943}" destId="{9BECA626-CFE0-4A6B-A2DF-B9499B01F87B}" srcOrd="1" destOrd="0" presId="urn:microsoft.com/office/officeart/2005/8/layout/cycle2"/>
    <dgm:cxn modelId="{B1DD9A1C-A245-4E1F-9589-0F1764359740}" srcId="{E3BA1165-9BE6-4DA0-BE21-4574220FB2BC}" destId="{CCD2DDE1-9297-4119-872B-D7550343A52D}" srcOrd="0" destOrd="0" parTransId="{EA496470-7BF0-4B17-8819-C81C5C23F46B}" sibTransId="{16A0B4DC-CC36-4B66-A47E-CE2809BFC943}"/>
    <dgm:cxn modelId="{6A964789-A003-497B-A2DE-291A8E6FF441}" type="presOf" srcId="{A82D24C5-A262-4156-AEC7-09720C7521D6}" destId="{8CC8625C-4D34-46F0-9BDA-328F8286565D}" srcOrd="1" destOrd="0" presId="urn:microsoft.com/office/officeart/2005/8/layout/cycle2"/>
    <dgm:cxn modelId="{037B95B6-4DBA-4CA5-BC96-8F6F1FDEE6FD}" type="presOf" srcId="{612389FF-02FC-4535-8AE1-51E7A5AEB6D3}" destId="{3C1CB0D0-2BD9-4D58-BD3B-F15D914A83A6}" srcOrd="0" destOrd="0" presId="urn:microsoft.com/office/officeart/2005/8/layout/cycle2"/>
    <dgm:cxn modelId="{2B32E60C-DC4F-4C86-B1D0-14ED4A8EE9B4}" type="presOf" srcId="{EA05235A-705F-4219-9772-0032122A37C7}" destId="{C6CC055E-99F9-4C02-91AC-45053BBF1DE2}" srcOrd="0" destOrd="0" presId="urn:microsoft.com/office/officeart/2005/8/layout/cycle2"/>
    <dgm:cxn modelId="{2D4AA715-6077-44EA-97A0-7ECE5B1477B0}" type="presOf" srcId="{A82D24C5-A262-4156-AEC7-09720C7521D6}" destId="{291B2445-D641-4F06-B109-3138849C6DA7}" srcOrd="0" destOrd="0" presId="urn:microsoft.com/office/officeart/2005/8/layout/cycle2"/>
    <dgm:cxn modelId="{F2B0DA05-0098-4EE1-8232-6A0DE748A308}" srcId="{E3BA1165-9BE6-4DA0-BE21-4574220FB2BC}" destId="{EA05235A-705F-4219-9772-0032122A37C7}" srcOrd="1" destOrd="0" parTransId="{9AD8A975-5E43-4EBA-B87A-9DB82E7FC4B4}" sibTransId="{07CB5A22-36DA-4EE0-99FD-C34D475450DF}"/>
    <dgm:cxn modelId="{F1A944CA-A6B4-4AD5-9C89-705819298CD6}" type="presOf" srcId="{07CB5A22-36DA-4EE0-99FD-C34D475450DF}" destId="{4EF97423-8E93-4342-AABF-3BF5E7DA195E}" srcOrd="1" destOrd="0" presId="urn:microsoft.com/office/officeart/2005/8/layout/cycle2"/>
    <dgm:cxn modelId="{84BE62AC-BD87-462D-B12F-51CBD1091AEA}" srcId="{E3BA1165-9BE6-4DA0-BE21-4574220FB2BC}" destId="{612389FF-02FC-4535-8AE1-51E7A5AEB6D3}" srcOrd="2" destOrd="0" parTransId="{B463DFA0-580A-4BCE-9DFE-F6B00D640DD2}" sibTransId="{A82D24C5-A262-4156-AEC7-09720C7521D6}"/>
    <dgm:cxn modelId="{66AE7225-9125-414A-ABB7-2A971A0B7034}" type="presOf" srcId="{07CB5A22-36DA-4EE0-99FD-C34D475450DF}" destId="{175FC2BE-6FDB-4927-9079-71CEFA6E6C99}" srcOrd="0" destOrd="0" presId="urn:microsoft.com/office/officeart/2005/8/layout/cycle2"/>
    <dgm:cxn modelId="{E4E64E6B-500C-4AE3-82AA-E75131C5DB95}" type="presOf" srcId="{16A0B4DC-CC36-4B66-A47E-CE2809BFC943}" destId="{4FAA058A-88B6-4357-875F-0EE35ACE087E}" srcOrd="0" destOrd="0" presId="urn:microsoft.com/office/officeart/2005/8/layout/cycle2"/>
    <dgm:cxn modelId="{D48DB448-E8C2-49E3-9473-E0AFD0EB8DD9}" type="presOf" srcId="{CCD2DDE1-9297-4119-872B-D7550343A52D}" destId="{B11E39F9-0C4F-4B60-BEA6-28BDECFC346A}" srcOrd="0" destOrd="0" presId="urn:microsoft.com/office/officeart/2005/8/layout/cycle2"/>
    <dgm:cxn modelId="{5B44D79A-46EF-45C1-8B81-A1CB24BFEC96}" type="presOf" srcId="{E3BA1165-9BE6-4DA0-BE21-4574220FB2BC}" destId="{70D712BC-9246-48B4-8198-990DB14866D7}" srcOrd="0" destOrd="0" presId="urn:microsoft.com/office/officeart/2005/8/layout/cycle2"/>
    <dgm:cxn modelId="{C96F18CA-7448-4312-80D4-5C6FADA3E370}" type="presParOf" srcId="{70D712BC-9246-48B4-8198-990DB14866D7}" destId="{B11E39F9-0C4F-4B60-BEA6-28BDECFC346A}" srcOrd="0" destOrd="0" presId="urn:microsoft.com/office/officeart/2005/8/layout/cycle2"/>
    <dgm:cxn modelId="{76490E81-0E25-4195-BC87-AC3643F071A2}" type="presParOf" srcId="{70D712BC-9246-48B4-8198-990DB14866D7}" destId="{4FAA058A-88B6-4357-875F-0EE35ACE087E}" srcOrd="1" destOrd="0" presId="urn:microsoft.com/office/officeart/2005/8/layout/cycle2"/>
    <dgm:cxn modelId="{1CD0728B-5FBE-4293-8CF7-5D5946EE0767}" type="presParOf" srcId="{4FAA058A-88B6-4357-875F-0EE35ACE087E}" destId="{9BECA626-CFE0-4A6B-A2DF-B9499B01F87B}" srcOrd="0" destOrd="0" presId="urn:microsoft.com/office/officeart/2005/8/layout/cycle2"/>
    <dgm:cxn modelId="{DA65C3BD-FD96-4829-BFC7-97455A0D7793}" type="presParOf" srcId="{70D712BC-9246-48B4-8198-990DB14866D7}" destId="{C6CC055E-99F9-4C02-91AC-45053BBF1DE2}" srcOrd="2" destOrd="0" presId="urn:microsoft.com/office/officeart/2005/8/layout/cycle2"/>
    <dgm:cxn modelId="{CDD1A30C-86CA-4662-953C-0CE84FDD7B54}" type="presParOf" srcId="{70D712BC-9246-48B4-8198-990DB14866D7}" destId="{175FC2BE-6FDB-4927-9079-71CEFA6E6C99}" srcOrd="3" destOrd="0" presId="urn:microsoft.com/office/officeart/2005/8/layout/cycle2"/>
    <dgm:cxn modelId="{5857D5DE-5165-4536-A8A2-ABBC3288F296}" type="presParOf" srcId="{175FC2BE-6FDB-4927-9079-71CEFA6E6C99}" destId="{4EF97423-8E93-4342-AABF-3BF5E7DA195E}" srcOrd="0" destOrd="0" presId="urn:microsoft.com/office/officeart/2005/8/layout/cycle2"/>
    <dgm:cxn modelId="{BB49204F-3323-4EEC-A88E-BB91BC8CEDB1}" type="presParOf" srcId="{70D712BC-9246-48B4-8198-990DB14866D7}" destId="{3C1CB0D0-2BD9-4D58-BD3B-F15D914A83A6}" srcOrd="4" destOrd="0" presId="urn:microsoft.com/office/officeart/2005/8/layout/cycle2"/>
    <dgm:cxn modelId="{A131984B-9B9F-4B6C-9BD0-6AE7103CF0F9}" type="presParOf" srcId="{70D712BC-9246-48B4-8198-990DB14866D7}" destId="{291B2445-D641-4F06-B109-3138849C6DA7}" srcOrd="5" destOrd="0" presId="urn:microsoft.com/office/officeart/2005/8/layout/cycle2"/>
    <dgm:cxn modelId="{AF774FA4-7EE7-4262-AD46-0ECDE5959D25}" type="presParOf" srcId="{291B2445-D641-4F06-B109-3138849C6DA7}" destId="{8CC8625C-4D34-46F0-9BDA-328F8286565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9B527-6872-49AE-B1B7-DF6A09C30B8D}">
      <dsp:nvSpPr>
        <dsp:cNvPr id="0" name=""/>
        <dsp:cNvSpPr/>
      </dsp:nvSpPr>
      <dsp:spPr>
        <a:xfrm>
          <a:off x="0" y="132161"/>
          <a:ext cx="7408333" cy="1231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dirty="0" smtClean="0"/>
            <a:t>Kibővített feladatrendszer</a:t>
          </a:r>
          <a:endParaRPr lang="hu-HU" sz="3100" kern="1200" dirty="0"/>
        </a:p>
      </dsp:txBody>
      <dsp:txXfrm>
        <a:off x="60116" y="192277"/>
        <a:ext cx="7288101" cy="1111247"/>
      </dsp:txXfrm>
    </dsp:sp>
    <dsp:sp modelId="{8786E35F-EB5F-4986-A1AA-FDDCFFAEE77B}">
      <dsp:nvSpPr>
        <dsp:cNvPr id="0" name=""/>
        <dsp:cNvSpPr/>
      </dsp:nvSpPr>
      <dsp:spPr>
        <a:xfrm>
          <a:off x="0" y="1452921"/>
          <a:ext cx="7408333" cy="1231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smtClean="0"/>
            <a:t>Ez tükröződik a küldetésnyilatkozatokban, a kiemelt átfogó fejlesztési célokban</a:t>
          </a:r>
          <a:endParaRPr lang="hu-HU" sz="3100" kern="1200"/>
        </a:p>
      </dsp:txBody>
      <dsp:txXfrm>
        <a:off x="60116" y="1513037"/>
        <a:ext cx="7288101" cy="1111247"/>
      </dsp:txXfrm>
    </dsp:sp>
    <dsp:sp modelId="{FB6CEAA3-BF66-4B03-8AAC-F82BCF3358A1}">
      <dsp:nvSpPr>
        <dsp:cNvPr id="0" name=""/>
        <dsp:cNvSpPr/>
      </dsp:nvSpPr>
      <dsp:spPr>
        <a:xfrm>
          <a:off x="0" y="2773681"/>
          <a:ext cx="7408333" cy="1231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smtClean="0"/>
            <a:t>A megváltozott feladatrendszert szolgálja az új fenntartói struktúra is. </a:t>
          </a:r>
          <a:endParaRPr lang="hu-HU" sz="3100" kern="1200"/>
        </a:p>
      </dsp:txBody>
      <dsp:txXfrm>
        <a:off x="60116" y="2833797"/>
        <a:ext cx="7288101" cy="11112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CC3AD-1E01-4DF4-A017-C5A4B1033A13}">
      <dsp:nvSpPr>
        <dsp:cNvPr id="0" name=""/>
        <dsp:cNvSpPr/>
      </dsp:nvSpPr>
      <dsp:spPr>
        <a:xfrm>
          <a:off x="0" y="0"/>
          <a:ext cx="922114" cy="92211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E7414-F4F7-45E3-BC3B-A6AF16A32EA9}">
      <dsp:nvSpPr>
        <dsp:cNvPr id="0" name=""/>
        <dsp:cNvSpPr/>
      </dsp:nvSpPr>
      <dsp:spPr>
        <a:xfrm>
          <a:off x="461056" y="0"/>
          <a:ext cx="8395927" cy="9221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200" i="1" kern="1200" smtClean="0"/>
            <a:t>A múzeumi törvény módosítása</a:t>
          </a:r>
          <a:endParaRPr lang="hu-HU" sz="4200" kern="1200"/>
        </a:p>
      </dsp:txBody>
      <dsp:txXfrm>
        <a:off x="461056" y="0"/>
        <a:ext cx="8395927" cy="9221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36807-961D-405D-992A-C267BCFC69F6}">
      <dsp:nvSpPr>
        <dsp:cNvPr id="0" name=""/>
        <dsp:cNvSpPr/>
      </dsp:nvSpPr>
      <dsp:spPr>
        <a:xfrm rot="5400000">
          <a:off x="3692002" y="117362"/>
          <a:ext cx="4759424" cy="57145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100" b="0" i="1" kern="1200" baseline="0" smtClean="0"/>
            <a:t>a </a:t>
          </a:r>
          <a:r>
            <a:rPr lang="hu-HU" sz="2100" b="1" i="1" kern="1200" baseline="0" smtClean="0"/>
            <a:t>társadalmi jólét,</a:t>
          </a:r>
          <a:r>
            <a:rPr lang="hu-HU" sz="2100" b="0" i="1" kern="1200" baseline="0" smtClean="0"/>
            <a:t> a </a:t>
          </a:r>
          <a:r>
            <a:rPr lang="hu-HU" sz="2100" b="1" i="1" kern="1200" baseline="0" smtClean="0"/>
            <a:t>fenntartható fejlődés </a:t>
          </a:r>
          <a:r>
            <a:rPr lang="hu-HU" sz="2100" b="0" i="1" kern="1200" baseline="0" smtClean="0"/>
            <a:t>az </a:t>
          </a:r>
          <a:r>
            <a:rPr lang="hu-HU" sz="2100" b="1" i="1" kern="1200" baseline="0" smtClean="0"/>
            <a:t>egész életen át tartó tanulás</a:t>
          </a:r>
          <a:r>
            <a:rPr lang="hu-HU" sz="2100" b="0" i="1" kern="1200" baseline="0" smtClean="0"/>
            <a:t> elősegítése, az </a:t>
          </a:r>
          <a:r>
            <a:rPr lang="hu-HU" sz="2100" b="1" i="1" kern="1200" baseline="0" smtClean="0"/>
            <a:t>életminőség javítása</a:t>
          </a:r>
          <a:r>
            <a:rPr lang="hu-HU" sz="2100" b="0" i="1" kern="1200" baseline="0" smtClean="0"/>
            <a:t>, a </a:t>
          </a:r>
          <a:r>
            <a:rPr lang="hu-HU" sz="2100" b="1" i="1" kern="1200" baseline="0" smtClean="0"/>
            <a:t>kulturális örökség védelme </a:t>
          </a:r>
          <a:r>
            <a:rPr lang="hu-HU" sz="2100" b="0" i="1" kern="1200" baseline="0" smtClean="0"/>
            <a:t>érdekében rendelkezni a kulturális javak gyarapításának, megőrzésének, tudományos feldolgozásának, </a:t>
          </a:r>
          <a:r>
            <a:rPr lang="hu-HU" sz="2100" b="1" i="1" kern="1200" baseline="0" smtClean="0"/>
            <a:t>átörökítésének és társadalmi hasznosításának </a:t>
          </a:r>
          <a:r>
            <a:rPr lang="hu-HU" sz="2100" b="0" i="1" kern="1200" baseline="0" smtClean="0"/>
            <a:t>általános szabályairól,</a:t>
          </a:r>
          <a:endParaRPr lang="hu-HU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100" b="0" i="1" kern="1200" baseline="0" dirty="0" smtClean="0"/>
            <a:t>szabályozni a </a:t>
          </a:r>
          <a:r>
            <a:rPr lang="hu-HU" sz="2100" b="1" i="1" kern="1200" baseline="0" dirty="0" smtClean="0"/>
            <a:t>muzeális intézmények tevékenységével és feladatellátásával</a:t>
          </a:r>
          <a:r>
            <a:rPr lang="hu-HU" sz="2100" b="0" i="1" kern="1200" baseline="0" dirty="0" smtClean="0"/>
            <a:t>, valamint a </a:t>
          </a:r>
          <a:r>
            <a:rPr lang="hu-HU" sz="2100" b="1" i="1" kern="1200" baseline="0" dirty="0" smtClean="0"/>
            <a:t>kulturális javak hozzáférésével kapcsolatos kérdéseket</a:t>
          </a:r>
          <a:r>
            <a:rPr lang="hu-HU" sz="2100" b="0" i="1" kern="1200" baseline="0" dirty="0" smtClean="0"/>
            <a:t>,</a:t>
          </a:r>
          <a:endParaRPr lang="hu-HU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100" b="0" i="1" kern="1200" baseline="0" dirty="0" smtClean="0"/>
            <a:t>meghatározni a </a:t>
          </a:r>
          <a:r>
            <a:rPr lang="hu-HU" sz="2100" b="1" i="1" kern="1200" baseline="0" dirty="0" smtClean="0"/>
            <a:t>fenntartók feladatait, a szakmai és finanszírozási alapelveket</a:t>
          </a:r>
          <a:r>
            <a:rPr lang="hu-HU" sz="2100" b="0" i="1" kern="1200" baseline="0" dirty="0" smtClean="0"/>
            <a:t>.</a:t>
          </a:r>
          <a:endParaRPr lang="hu-HU" sz="2100" kern="1200" dirty="0"/>
        </a:p>
      </dsp:txBody>
      <dsp:txXfrm rot="-5400000">
        <a:off x="3214437" y="827263"/>
        <a:ext cx="5482218" cy="4294752"/>
      </dsp:txXfrm>
    </dsp:sp>
    <dsp:sp modelId="{7EC5076B-5857-4001-97C9-31F95691FAAC}">
      <dsp:nvSpPr>
        <dsp:cNvPr id="0" name=""/>
        <dsp:cNvSpPr/>
      </dsp:nvSpPr>
      <dsp:spPr>
        <a:xfrm>
          <a:off x="0" y="0"/>
          <a:ext cx="3214437" cy="5949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6000" b="0" i="1" kern="1200" baseline="0" smtClean="0"/>
            <a:t>A törvény célja</a:t>
          </a:r>
          <a:endParaRPr lang="hu-HU" sz="6000" kern="1200"/>
        </a:p>
      </dsp:txBody>
      <dsp:txXfrm>
        <a:off x="156916" y="156916"/>
        <a:ext cx="2900605" cy="56354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F76A7-E9CA-405F-B7FC-5E0B0BB27D6A}">
      <dsp:nvSpPr>
        <dsp:cNvPr id="0" name=""/>
        <dsp:cNvSpPr/>
      </dsp:nvSpPr>
      <dsp:spPr>
        <a:xfrm>
          <a:off x="-431338" y="0"/>
          <a:ext cx="3450695" cy="345069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16DDC-EF06-4967-883D-2CABA5AB9DC0}">
      <dsp:nvSpPr>
        <dsp:cNvPr id="0" name=""/>
        <dsp:cNvSpPr/>
      </dsp:nvSpPr>
      <dsp:spPr>
        <a:xfrm>
          <a:off x="99730" y="0"/>
          <a:ext cx="7408339" cy="34506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rgbClr val="FF0000"/>
              </a:solidFill>
            </a:rPr>
            <a:t>A </a:t>
          </a:r>
          <a:r>
            <a:rPr lang="hu-HU" sz="2400" kern="1200" dirty="0" smtClean="0">
              <a:solidFill>
                <a:srgbClr val="FF0000"/>
              </a:solidFill>
            </a:rPr>
            <a:t>társadalmi</a:t>
          </a:r>
          <a:r>
            <a:rPr lang="hu-HU" sz="2800" kern="1200" dirty="0" smtClean="0">
              <a:solidFill>
                <a:srgbClr val="FF0000"/>
              </a:solidFill>
            </a:rPr>
            <a:t> </a:t>
          </a:r>
          <a:r>
            <a:rPr lang="hu-HU" sz="2400" kern="1200" dirty="0" smtClean="0">
              <a:solidFill>
                <a:srgbClr val="FF0000"/>
              </a:solidFill>
            </a:rPr>
            <a:t>szerepvállalás fokozása</a:t>
          </a:r>
          <a:endParaRPr lang="hu-HU" sz="2400" kern="1200" dirty="0">
            <a:solidFill>
              <a:srgbClr val="FF0000"/>
            </a:solidFill>
          </a:endParaRPr>
        </a:p>
      </dsp:txBody>
      <dsp:txXfrm>
        <a:off x="99730" y="0"/>
        <a:ext cx="7408339" cy="733272"/>
      </dsp:txXfrm>
    </dsp:sp>
    <dsp:sp modelId="{ABFC90AC-DC39-49F8-AD8E-323D915FCF24}">
      <dsp:nvSpPr>
        <dsp:cNvPr id="0" name=""/>
        <dsp:cNvSpPr/>
      </dsp:nvSpPr>
      <dsp:spPr>
        <a:xfrm>
          <a:off x="21565" y="733272"/>
          <a:ext cx="2544888" cy="254488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B6BDC-C765-42C0-9347-561BDA93795A}">
      <dsp:nvSpPr>
        <dsp:cNvPr id="0" name=""/>
        <dsp:cNvSpPr/>
      </dsp:nvSpPr>
      <dsp:spPr>
        <a:xfrm>
          <a:off x="1009860" y="606028"/>
          <a:ext cx="6251283" cy="27993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A rendszerszerű működés innovatív fejlesztése </a:t>
          </a:r>
          <a:endParaRPr lang="hu-HU" sz="2400" kern="1200" dirty="0"/>
        </a:p>
      </dsp:txBody>
      <dsp:txXfrm>
        <a:off x="1009860" y="606028"/>
        <a:ext cx="6251283" cy="806600"/>
      </dsp:txXfrm>
    </dsp:sp>
    <dsp:sp modelId="{3B89EF6B-C252-47C5-8D7E-32A885A8D413}">
      <dsp:nvSpPr>
        <dsp:cNvPr id="0" name=""/>
        <dsp:cNvSpPr/>
      </dsp:nvSpPr>
      <dsp:spPr>
        <a:xfrm>
          <a:off x="474469" y="1466545"/>
          <a:ext cx="1639080" cy="16390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091418-A427-4A4A-A11A-36F9AEE91375}">
      <dsp:nvSpPr>
        <dsp:cNvPr id="0" name=""/>
        <dsp:cNvSpPr/>
      </dsp:nvSpPr>
      <dsp:spPr>
        <a:xfrm>
          <a:off x="1035660" y="1473610"/>
          <a:ext cx="5682985" cy="16390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A versenyképes muzeális közszolgáltatások , a hozzáférés növelése</a:t>
          </a:r>
          <a:endParaRPr lang="hu-HU" sz="2400" kern="1200" dirty="0"/>
        </a:p>
      </dsp:txBody>
      <dsp:txXfrm>
        <a:off x="1035660" y="1473610"/>
        <a:ext cx="5682985" cy="733272"/>
      </dsp:txXfrm>
    </dsp:sp>
    <dsp:sp modelId="{C6C702A1-31BA-49BC-8B4D-1C14A940AD10}">
      <dsp:nvSpPr>
        <dsp:cNvPr id="0" name=""/>
        <dsp:cNvSpPr/>
      </dsp:nvSpPr>
      <dsp:spPr>
        <a:xfrm>
          <a:off x="927372" y="2199818"/>
          <a:ext cx="733272" cy="7332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CDEFD-8B9E-4ABD-A469-D8BB4078FFEA}">
      <dsp:nvSpPr>
        <dsp:cNvPr id="0" name=""/>
        <dsp:cNvSpPr/>
      </dsp:nvSpPr>
      <dsp:spPr>
        <a:xfrm>
          <a:off x="1294009" y="2199818"/>
          <a:ext cx="5682985" cy="7332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Az infrastruktúra és a humánerőforrás fejlesztése</a:t>
          </a:r>
          <a:endParaRPr lang="hu-HU" sz="2400" kern="1200" dirty="0"/>
        </a:p>
      </dsp:txBody>
      <dsp:txXfrm>
        <a:off x="1294009" y="2199818"/>
        <a:ext cx="5682985" cy="7332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72056-C6EC-4E3A-9783-360777152326}">
      <dsp:nvSpPr>
        <dsp:cNvPr id="0" name=""/>
        <dsp:cNvSpPr/>
      </dsp:nvSpPr>
      <dsp:spPr>
        <a:xfrm>
          <a:off x="0" y="35680"/>
          <a:ext cx="7408333" cy="2985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smtClean="0"/>
            <a:t>A helyi kötődések erősítése érdekében a múzeumoknak közösségi, illetve közösség összetartó/megtartó szerepet is vállalniuk kell egy-egy település életében, kilépve a múzeumi feladatok klasszikusnak nevezhető kereteiből.</a:t>
          </a:r>
          <a:endParaRPr lang="hu-HU" sz="2900" kern="1200"/>
        </a:p>
      </dsp:txBody>
      <dsp:txXfrm>
        <a:off x="145757" y="181437"/>
        <a:ext cx="7116819" cy="26943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96F70-00C6-40FA-91C6-92FE3A9D0364}">
      <dsp:nvSpPr>
        <dsp:cNvPr id="0" name=""/>
        <dsp:cNvSpPr/>
      </dsp:nvSpPr>
      <dsp:spPr>
        <a:xfrm>
          <a:off x="0" y="32447"/>
          <a:ext cx="7408333" cy="164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kern="1200" smtClean="0"/>
            <a:t>a helyi igények kielégítésére szolgáló, a területi múzeumon túlmutató feladatrendszer</a:t>
          </a:r>
          <a:endParaRPr lang="hu-HU" sz="3000" kern="1200"/>
        </a:p>
      </dsp:txBody>
      <dsp:txXfrm>
        <a:off x="80532" y="112979"/>
        <a:ext cx="7247269" cy="1488636"/>
      </dsp:txXfrm>
    </dsp:sp>
    <dsp:sp modelId="{3D766F58-EFFB-483B-8104-3A20650761BF}">
      <dsp:nvSpPr>
        <dsp:cNvPr id="0" name=""/>
        <dsp:cNvSpPr/>
      </dsp:nvSpPr>
      <dsp:spPr>
        <a:xfrm>
          <a:off x="0" y="1768547"/>
          <a:ext cx="7408333" cy="164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kern="1200" smtClean="0"/>
            <a:t>a járásra épülő, önálló identitást fejlesztő és ápoló kulturális-oktatási-gazdasági kohéziós szerep</a:t>
          </a:r>
          <a:endParaRPr lang="hu-HU" sz="3000" kern="1200"/>
        </a:p>
      </dsp:txBody>
      <dsp:txXfrm>
        <a:off x="80532" y="1849079"/>
        <a:ext cx="7247269" cy="14886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B0FAC-9943-4FDD-9B32-BA0385DB91DF}">
      <dsp:nvSpPr>
        <dsp:cNvPr id="0" name=""/>
        <dsp:cNvSpPr/>
      </dsp:nvSpPr>
      <dsp:spPr>
        <a:xfrm>
          <a:off x="2370666" y="42"/>
          <a:ext cx="2666999" cy="1683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b="1" kern="1200" dirty="0" smtClean="0"/>
            <a:t>A területi múzeum egy speciális fajtája.</a:t>
          </a:r>
          <a:endParaRPr lang="hu-HU" sz="2100" b="1" kern="1200" dirty="0"/>
        </a:p>
      </dsp:txBody>
      <dsp:txXfrm>
        <a:off x="2452834" y="82210"/>
        <a:ext cx="2502663" cy="1518889"/>
      </dsp:txXfrm>
    </dsp:sp>
    <dsp:sp modelId="{86E14DC0-3F7A-4A33-9C4B-A9672484901A}">
      <dsp:nvSpPr>
        <dsp:cNvPr id="0" name=""/>
        <dsp:cNvSpPr/>
      </dsp:nvSpPr>
      <dsp:spPr>
        <a:xfrm>
          <a:off x="2370666" y="1767428"/>
          <a:ext cx="2666999" cy="1683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b="1" kern="1200" dirty="0" smtClean="0"/>
            <a:t>A járási múzeumnak túl kell lépnie a területi múzeum  szerepén.</a:t>
          </a:r>
          <a:endParaRPr lang="hu-HU" sz="2100" b="1" kern="1200" dirty="0"/>
        </a:p>
      </dsp:txBody>
      <dsp:txXfrm>
        <a:off x="2452834" y="1849596"/>
        <a:ext cx="2502663" cy="15188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E39F9-0C4F-4B60-BEA6-28BDECFC346A}">
      <dsp:nvSpPr>
        <dsp:cNvPr id="0" name=""/>
        <dsp:cNvSpPr/>
      </dsp:nvSpPr>
      <dsp:spPr>
        <a:xfrm>
          <a:off x="2043747" y="387"/>
          <a:ext cx="3320837" cy="1499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err="1" smtClean="0"/>
            <a:t>mentorál</a:t>
          </a:r>
          <a:endParaRPr lang="hu-HU" sz="1900" kern="1200" dirty="0"/>
        </a:p>
      </dsp:txBody>
      <dsp:txXfrm>
        <a:off x="2530072" y="219968"/>
        <a:ext cx="2348187" cy="1060229"/>
      </dsp:txXfrm>
    </dsp:sp>
    <dsp:sp modelId="{4FAA058A-88B6-4357-875F-0EE35ACE087E}">
      <dsp:nvSpPr>
        <dsp:cNvPr id="0" name=""/>
        <dsp:cNvSpPr/>
      </dsp:nvSpPr>
      <dsp:spPr>
        <a:xfrm rot="3600000">
          <a:off x="4108046" y="1501786"/>
          <a:ext cx="352397" cy="506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4134476" y="1557217"/>
        <a:ext cx="246678" cy="303626"/>
      </dsp:txXfrm>
    </dsp:sp>
    <dsp:sp modelId="{C6CC055E-99F9-4C02-91AC-45053BBF1DE2}">
      <dsp:nvSpPr>
        <dsp:cNvPr id="0" name=""/>
        <dsp:cNvSpPr/>
      </dsp:nvSpPr>
      <dsp:spPr>
        <a:xfrm>
          <a:off x="4080608" y="1950916"/>
          <a:ext cx="1499391" cy="1499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szolgáltat</a:t>
          </a:r>
          <a:endParaRPr lang="hu-HU" sz="1900" kern="1200" dirty="0"/>
        </a:p>
      </dsp:txBody>
      <dsp:txXfrm>
        <a:off x="4300189" y="2170497"/>
        <a:ext cx="1060229" cy="1060229"/>
      </dsp:txXfrm>
    </dsp:sp>
    <dsp:sp modelId="{175FC2BE-6FDB-4927-9079-71CEFA6E6C99}">
      <dsp:nvSpPr>
        <dsp:cNvPr id="0" name=""/>
        <dsp:cNvSpPr/>
      </dsp:nvSpPr>
      <dsp:spPr>
        <a:xfrm rot="10800000">
          <a:off x="3515945" y="2447590"/>
          <a:ext cx="399029" cy="506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 rot="10800000">
        <a:off x="3635654" y="2548799"/>
        <a:ext cx="279320" cy="303626"/>
      </dsp:txXfrm>
    </dsp:sp>
    <dsp:sp modelId="{3C1CB0D0-2BD9-4D58-BD3B-F15D914A83A6}">
      <dsp:nvSpPr>
        <dsp:cNvPr id="0" name=""/>
        <dsp:cNvSpPr/>
      </dsp:nvSpPr>
      <dsp:spPr>
        <a:xfrm>
          <a:off x="1828332" y="1950916"/>
          <a:ext cx="1499391" cy="1499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támogat</a:t>
          </a:r>
          <a:endParaRPr lang="hu-HU" sz="1900" kern="1200" dirty="0"/>
        </a:p>
      </dsp:txBody>
      <dsp:txXfrm>
        <a:off x="2047913" y="2170497"/>
        <a:ext cx="1060229" cy="1060229"/>
      </dsp:txXfrm>
    </dsp:sp>
    <dsp:sp modelId="{291B2445-D641-4F06-B109-3138849C6DA7}">
      <dsp:nvSpPr>
        <dsp:cNvPr id="0" name=""/>
        <dsp:cNvSpPr/>
      </dsp:nvSpPr>
      <dsp:spPr>
        <a:xfrm rot="18000000">
          <a:off x="2937915" y="1519061"/>
          <a:ext cx="352397" cy="506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2964345" y="1666048"/>
        <a:ext cx="246678" cy="303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B964CB-1424-413E-BE3A-240A1D4AE455}" type="datetimeFigureOut">
              <a:rPr lang="hu-HU" smtClean="0"/>
              <a:t>2013.09.19.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38DDE19-EBB1-4702-9486-F0BD021CF759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713584"/>
          </a:xfrm>
        </p:spPr>
        <p:txBody>
          <a:bodyPr>
            <a:normAutofit/>
          </a:bodyPr>
          <a:lstStyle/>
          <a:p>
            <a:pPr lvl="0"/>
            <a:r>
              <a:rPr lang="hu-HU" dirty="0" smtClean="0"/>
              <a:t>A muzeális intézményrendszer átalakítása</a:t>
            </a:r>
            <a:br>
              <a:rPr lang="hu-HU" dirty="0" smtClean="0"/>
            </a:br>
            <a:r>
              <a:rPr lang="hu-HU" dirty="0" smtClean="0"/>
              <a:t>2012-13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509119"/>
            <a:ext cx="6400800" cy="2160241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smtClean="0"/>
              <a:t>Dr. Vígh Annamária</a:t>
            </a:r>
          </a:p>
          <a:p>
            <a:r>
              <a:rPr lang="hu-HU" b="1" dirty="0"/>
              <a:t>f</a:t>
            </a:r>
            <a:r>
              <a:rPr lang="hu-HU" b="1" dirty="0" smtClean="0"/>
              <a:t>őosztályvezető</a:t>
            </a:r>
          </a:p>
          <a:p>
            <a:endParaRPr lang="hu-HU" dirty="0" smtClean="0"/>
          </a:p>
          <a:p>
            <a:r>
              <a:rPr lang="hu-HU" b="1" dirty="0" smtClean="0">
                <a:solidFill>
                  <a:srgbClr val="0070C0"/>
                </a:solidFill>
              </a:rPr>
              <a:t>Emberi Erőforrások Minisztériuma</a:t>
            </a:r>
          </a:p>
          <a:p>
            <a:r>
              <a:rPr lang="hu-HU" b="1" dirty="0" smtClean="0">
                <a:solidFill>
                  <a:srgbClr val="0070C0"/>
                </a:solidFill>
              </a:rPr>
              <a:t>Közgyűjteményi Főosztály</a:t>
            </a:r>
          </a:p>
          <a:p>
            <a:endParaRPr lang="hu-HU" dirty="0" smtClean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Berettyóújfalu, 2013. szeptember 20.</a:t>
            </a:r>
            <a:endParaRPr lang="hu-HU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24744"/>
            <a:ext cx="1371997" cy="9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373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mtClean="0"/>
              <a:t/>
            </a:r>
            <a:br>
              <a:rPr lang="hu-HU" smtClean="0"/>
            </a:br>
            <a:endParaRPr lang="hu-HU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139893"/>
              </p:ext>
            </p:extLst>
          </p:nvPr>
        </p:nvGraphicFramePr>
        <p:xfrm>
          <a:off x="611560" y="836712"/>
          <a:ext cx="79208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504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233712"/>
              </p:ext>
            </p:extLst>
          </p:nvPr>
        </p:nvGraphicFramePr>
        <p:xfrm>
          <a:off x="872067" y="2675467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i="1" dirty="0"/>
              <a:t>Miért van szükség járási múzeumra?</a:t>
            </a:r>
            <a:br>
              <a:rPr lang="hu-HU" b="1" i="1" dirty="0"/>
            </a:br>
            <a:endParaRPr lang="hu-H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589240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7248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Az </a:t>
            </a:r>
            <a:r>
              <a:rPr lang="hu-HU" b="1" dirty="0"/>
              <a:t>erőforrásokkal való takarékos gazdálkodás elve</a:t>
            </a:r>
            <a:r>
              <a:rPr lang="hu-HU" dirty="0"/>
              <a:t> megköveteli, hogy a rászoruló intézmények elérhető távolságból szakmai segítséget kapjanak, mégpedig önkéntes és </a:t>
            </a:r>
            <a:r>
              <a:rPr lang="hu-HU" b="1" dirty="0"/>
              <a:t>hálózatos együttműködések</a:t>
            </a:r>
            <a:r>
              <a:rPr lang="hu-HU" dirty="0"/>
              <a:t> </a:t>
            </a:r>
            <a:r>
              <a:rPr lang="hu-HU" b="1" dirty="0"/>
              <a:t>formájában, melyet a járási múzeum nyújthat számukra.</a:t>
            </a:r>
            <a:r>
              <a:rPr lang="hu-HU" dirty="0"/>
              <a:t> 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Fenntarthatóság</a:t>
            </a:r>
            <a:endParaRPr lang="hu-H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89240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4620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151806"/>
              </p:ext>
            </p:extLst>
          </p:nvPr>
        </p:nvGraphicFramePr>
        <p:xfrm>
          <a:off x="872067" y="2675467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Jogszabályi lehetőség</a:t>
            </a:r>
            <a:endParaRPr lang="hu-H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7232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368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438304"/>
              </p:ext>
            </p:extLst>
          </p:nvPr>
        </p:nvGraphicFramePr>
        <p:xfrm>
          <a:off x="872067" y="2675467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társadalmi szerepvállalás fokozása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89240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441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u-HU" sz="2600" dirty="0" smtClean="0"/>
              <a:t>Járási </a:t>
            </a:r>
            <a:r>
              <a:rPr lang="hu-HU" sz="2600" dirty="0"/>
              <a:t>szinten </a:t>
            </a:r>
            <a:r>
              <a:rPr lang="hu-HU" sz="2600" dirty="0" smtClean="0"/>
              <a:t>integrálja </a:t>
            </a:r>
            <a:r>
              <a:rPr lang="hu-HU" sz="2600" dirty="0"/>
              <a:t>a muzeális intézményeket. </a:t>
            </a:r>
            <a:r>
              <a:rPr lang="hu-HU" sz="2600" dirty="0" smtClean="0"/>
              <a:t>független </a:t>
            </a:r>
            <a:r>
              <a:rPr lang="hu-HU" sz="2600" dirty="0"/>
              <a:t>intézmények együttműködésén alapuló </a:t>
            </a:r>
            <a:r>
              <a:rPr lang="hu-HU" sz="2600" dirty="0" smtClean="0"/>
              <a:t>hálózat kiépítése.</a:t>
            </a:r>
          </a:p>
          <a:p>
            <a:r>
              <a:rPr lang="hu-HU" sz="2600" dirty="0" smtClean="0"/>
              <a:t> </a:t>
            </a:r>
            <a:r>
              <a:rPr lang="hu-HU" sz="2600" dirty="0"/>
              <a:t>A hálózatosodásban a járási múzeum partnerei a muzeális intézmények, illetve fenntartóik (önkormányzat), vagy muzeális intézmény hiányában a művelődési házak, óvodák és általános iskolák, valamint a civil szervezetek: honismereti egyesületek, nyugdíjasklubok.  </a:t>
            </a:r>
          </a:p>
          <a:p>
            <a:endParaRPr lang="hu-HU" sz="26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járási múzeum küldetése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2127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104" y="5373216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5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559999"/>
              </p:ext>
            </p:extLst>
          </p:nvPr>
        </p:nvGraphicFramePr>
        <p:xfrm>
          <a:off x="872067" y="1988840"/>
          <a:ext cx="7408333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u-HU" dirty="0"/>
              <a:t>A változás lényege</a:t>
            </a:r>
            <a:br>
              <a:rPr lang="hu-HU" dirty="0"/>
            </a:b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8680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57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7504" y="116632"/>
          <a:ext cx="8856984" cy="9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668483"/>
              </p:ext>
            </p:extLst>
          </p:nvPr>
        </p:nvGraphicFramePr>
        <p:xfrm>
          <a:off x="107504" y="908720"/>
          <a:ext cx="8928992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661248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26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legfontosabb feladat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A gyűjteményekben rejlő speciális tudással és eszközrendszerrel hozzájárulni a társadalmi jólét biztosításához és az életminőség javításához. </a:t>
            </a:r>
          </a:p>
        </p:txBody>
      </p:sp>
      <p:graphicFrame>
        <p:nvGraphicFramePr>
          <p:cNvPr id="24" name="Tartalom helye 2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79607680"/>
              </p:ext>
            </p:extLst>
          </p:nvPr>
        </p:nvGraphicFramePr>
        <p:xfrm>
          <a:off x="395536" y="1844824"/>
          <a:ext cx="4038600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445224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07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u-HU" dirty="0"/>
              <a:t>Alkalmasak arra, hogy életmódot, tevékenységet, termelési módokat mutassanak </a:t>
            </a:r>
            <a:r>
              <a:rPr lang="hu-HU" dirty="0" smtClean="0"/>
              <a:t>be.</a:t>
            </a:r>
          </a:p>
          <a:p>
            <a:pPr lvl="0"/>
            <a:r>
              <a:rPr lang="hu-HU" dirty="0" smtClean="0"/>
              <a:t>Képesek </a:t>
            </a:r>
            <a:r>
              <a:rPr lang="hu-HU" dirty="0"/>
              <a:t>arra, hogy gyűjteményeik segítségével hitelesen és egyúttal érzékletesen </a:t>
            </a:r>
            <a:r>
              <a:rPr lang="hu-HU" dirty="0" smtClean="0"/>
              <a:t>mutassák </a:t>
            </a:r>
            <a:r>
              <a:rPr lang="hu-HU" dirty="0"/>
              <a:t>be az ember és környezete egymásra </a:t>
            </a:r>
            <a:r>
              <a:rPr lang="hu-HU" dirty="0" smtClean="0"/>
              <a:t>utaltságát.</a:t>
            </a:r>
          </a:p>
          <a:p>
            <a:pPr lvl="0"/>
            <a:r>
              <a:rPr lang="hu-HU" dirty="0" smtClean="0"/>
              <a:t>Elősegítsék </a:t>
            </a:r>
            <a:r>
              <a:rPr lang="hu-HU" dirty="0"/>
              <a:t>a természetről és a társadalomról </a:t>
            </a:r>
            <a:r>
              <a:rPr lang="hu-HU" dirty="0" smtClean="0"/>
              <a:t>való </a:t>
            </a:r>
            <a:r>
              <a:rPr lang="hu-HU" dirty="0"/>
              <a:t>tudatos, felelős gondolkodás </a:t>
            </a:r>
            <a:r>
              <a:rPr lang="hu-HU" dirty="0" smtClean="0"/>
              <a:t>kialakulását.</a:t>
            </a:r>
          </a:p>
          <a:p>
            <a:pPr lvl="0"/>
            <a:r>
              <a:rPr lang="hu-HU" dirty="0" smtClean="0"/>
              <a:t>Felhívják </a:t>
            </a:r>
            <a:r>
              <a:rPr lang="hu-HU" dirty="0"/>
              <a:t>a figyelmet a környezet károsításából fakadó veszélyekre.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Miért a múzeumok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59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843008"/>
              </p:ext>
            </p:extLst>
          </p:nvPr>
        </p:nvGraphicFramePr>
        <p:xfrm>
          <a:off x="971600" y="2204864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/>
              <a:t>átfogó </a:t>
            </a:r>
            <a:r>
              <a:rPr lang="hu-HU" dirty="0" smtClean="0"/>
              <a:t>célok</a:t>
            </a:r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873273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419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z="3200" dirty="0"/>
              <a:t>A muzeális intézményeknek törekedniük kell arra, hogy a szegénységben élő, leszakadó, hátrányos helyzetű társadalmi rétegek számára is biztosítsák a kulturális értékekhez és a tudáshoz való hozzáférés lehetőségét.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61248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638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801025"/>
              </p:ext>
            </p:extLst>
          </p:nvPr>
        </p:nvGraphicFramePr>
        <p:xfrm>
          <a:off x="872067" y="3068961"/>
          <a:ext cx="7408333" cy="3057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772816"/>
            <a:ext cx="13716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83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426444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Fenntartói</a:t>
            </a:r>
            <a:r>
              <a:rPr lang="hu-HU" baseline="0" dirty="0" smtClean="0"/>
              <a:t> szerkezet az átalakítás előtt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554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345</TotalTime>
  <Words>439</Words>
  <Application>Microsoft Office PowerPoint</Application>
  <PresentationFormat>Diavetítés a képernyőre (4:3 oldalarány)</PresentationFormat>
  <Paragraphs>51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Hullám</vt:lpstr>
      <vt:lpstr>A muzeális intézményrendszer átalakítása 2012-13 </vt:lpstr>
      <vt:lpstr>A változás lényege </vt:lpstr>
      <vt:lpstr>PowerPoint bemutató</vt:lpstr>
      <vt:lpstr>A legfontosabb feladat</vt:lpstr>
      <vt:lpstr>Miért a múzeumok</vt:lpstr>
      <vt:lpstr>Az átfogó célok</vt:lpstr>
      <vt:lpstr>PowerPoint bemutató</vt:lpstr>
      <vt:lpstr>PowerPoint bemutató</vt:lpstr>
      <vt:lpstr>Fenntartói szerkezet az átalakítás előtt </vt:lpstr>
      <vt:lpstr> </vt:lpstr>
      <vt:lpstr>Miért van szükség járási múzeumra? </vt:lpstr>
      <vt:lpstr>Fenntarthatóság</vt:lpstr>
      <vt:lpstr>Jogszabályi lehetőség</vt:lpstr>
      <vt:lpstr>A társadalmi szerepvállalás fokozása </vt:lpstr>
      <vt:lpstr>A járási múzeum küldetése</vt:lpstr>
      <vt:lpstr>Köszönöm a figyelmet!</vt:lpstr>
    </vt:vector>
  </TitlesOfParts>
  <Company>nefmi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Sepsey Tamásné dr. Vígh Annamária</dc:creator>
  <cp:lastModifiedBy>Sepsey Tamásné dr. Vígh Annamária</cp:lastModifiedBy>
  <cp:revision>22</cp:revision>
  <cp:lastPrinted>2013-09-19T17:28:52Z</cp:lastPrinted>
  <dcterms:created xsi:type="dcterms:W3CDTF">2013-09-15T16:22:20Z</dcterms:created>
  <dcterms:modified xsi:type="dcterms:W3CDTF">2013-09-19T17:38:56Z</dcterms:modified>
</cp:coreProperties>
</file>